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56" r:id="rId5"/>
    <p:sldId id="257" r:id="rId6"/>
    <p:sldId id="261" r:id="rId7"/>
    <p:sldId id="263" r:id="rId8"/>
    <p:sldId id="264" r:id="rId9"/>
    <p:sldId id="265" r:id="rId10"/>
    <p:sldId id="267" r:id="rId11"/>
    <p:sldId id="266" r:id="rId12"/>
    <p:sldId id="268" r:id="rId13"/>
    <p:sldId id="277" r:id="rId14"/>
    <p:sldId id="276" r:id="rId15"/>
    <p:sldId id="269" r:id="rId16"/>
    <p:sldId id="270" r:id="rId17"/>
    <p:sldId id="273" r:id="rId18"/>
    <p:sldId id="274" r:id="rId19"/>
    <p:sldId id="275" r:id="rId20"/>
    <p:sldId id="278" r:id="rId21"/>
    <p:sldId id="260" r:id="rId22"/>
    <p:sldId id="271" r:id="rId23"/>
    <p:sldId id="272" r:id="rId24"/>
  </p:sldIdLst>
  <p:sldSz cx="18288000" cy="10287000"/>
  <p:notesSz cx="6858000" cy="9144000"/>
  <p:embeddedFontLst>
    <p:embeddedFont>
      <p:font typeface="Futura-Bold" panose="020B0604020202020204" charset="2"/>
      <p:regular r:id="rId26"/>
    </p:embeddedFont>
    <p:embeddedFont>
      <p:font typeface="Lato" panose="020F0502020204030203" pitchFamily="34" charset="0"/>
      <p:regular r:id="rId27"/>
      <p:bold r:id="rId28"/>
      <p:italic r:id="rId29"/>
      <p:boldItalic r:id="rId30"/>
    </p:embeddedFont>
    <p:embeddedFont>
      <p:font typeface="Montserrat" panose="00000500000000000000" pitchFamily="2" charset="0"/>
      <p:regular r:id="rId31"/>
      <p:bold r:id="rId32"/>
      <p:italic r:id="rId33"/>
      <p:boldItalic r:id="rId34"/>
    </p:embeddedFont>
    <p:embeddedFont>
      <p:font typeface="Times" panose="02020603050405020304" pitchFamily="18"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23A02-6455-999B-480B-0C4A524D323A}" v="247" dt="2024-09-10T23:38:05.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694" autoAdjust="0"/>
  </p:normalViewPr>
  <p:slideViewPr>
    <p:cSldViewPr>
      <p:cViewPr>
        <p:scale>
          <a:sx n="70" d="100"/>
          <a:sy n="70" d="100"/>
        </p:scale>
        <p:origin x="944"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ley Durham" userId="S::hailey.durham@planetark.org::e7116dd4-47fb-4e16-8b5c-a6504b08cae0" providerId="AD" clId="Web-{3AE2E24A-99AF-1346-9EDE-735579479118}"/>
    <pc:docChg chg="modSld">
      <pc:chgData name="Hailey Durham" userId="S::hailey.durham@planetark.org::e7116dd4-47fb-4e16-8b5c-a6504b08cae0" providerId="AD" clId="Web-{3AE2E24A-99AF-1346-9EDE-735579479118}" dt="2024-09-03T01:16:56.942" v="209"/>
      <pc:docMkLst>
        <pc:docMk/>
      </pc:docMkLst>
      <pc:sldChg chg="addSp delSp modSp modNotes">
        <pc:chgData name="Hailey Durham" userId="S::hailey.durham@planetark.org::e7116dd4-47fb-4e16-8b5c-a6504b08cae0" providerId="AD" clId="Web-{3AE2E24A-99AF-1346-9EDE-735579479118}" dt="2024-09-03T01:01:46.936" v="10"/>
        <pc:sldMkLst>
          <pc:docMk/>
          <pc:sldMk cId="0" sldId="256"/>
        </pc:sldMkLst>
        <pc:spChg chg="add del mod">
          <ac:chgData name="Hailey Durham" userId="S::hailey.durham@planetark.org::e7116dd4-47fb-4e16-8b5c-a6504b08cae0" providerId="AD" clId="Web-{3AE2E24A-99AF-1346-9EDE-735579479118}" dt="2024-09-03T01:01:19.170" v="3"/>
          <ac:spMkLst>
            <pc:docMk/>
            <pc:sldMk cId="0" sldId="256"/>
            <ac:spMk id="7" creationId="{AAA80C81-92A0-5541-20BD-9AF6B33947C7}"/>
          </ac:spMkLst>
        </pc:spChg>
      </pc:sldChg>
      <pc:sldChg chg="modNotes">
        <pc:chgData name="Hailey Durham" userId="S::hailey.durham@planetark.org::e7116dd4-47fb-4e16-8b5c-a6504b08cae0" providerId="AD" clId="Web-{3AE2E24A-99AF-1346-9EDE-735579479118}" dt="2024-09-03T01:02:13.984" v="12"/>
        <pc:sldMkLst>
          <pc:docMk/>
          <pc:sldMk cId="0" sldId="257"/>
        </pc:sldMkLst>
      </pc:sldChg>
      <pc:sldChg chg="addSp delSp modSp modNotes">
        <pc:chgData name="Hailey Durham" userId="S::hailey.durham@planetark.org::e7116dd4-47fb-4e16-8b5c-a6504b08cae0" providerId="AD" clId="Web-{3AE2E24A-99AF-1346-9EDE-735579479118}" dt="2024-09-03T01:16:06.129" v="206"/>
        <pc:sldMkLst>
          <pc:docMk/>
          <pc:sldMk cId="0" sldId="260"/>
        </pc:sldMkLst>
        <pc:spChg chg="add del mod">
          <ac:chgData name="Hailey Durham" userId="S::hailey.durham@planetark.org::e7116dd4-47fb-4e16-8b5c-a6504b08cae0" providerId="AD" clId="Web-{3AE2E24A-99AF-1346-9EDE-735579479118}" dt="2024-09-03T01:14:38.580" v="96"/>
          <ac:spMkLst>
            <pc:docMk/>
            <pc:sldMk cId="0" sldId="260"/>
            <ac:spMk id="6" creationId="{E8436454-CBC2-0260-1F35-2DBBD84E4DCF}"/>
          </ac:spMkLst>
        </pc:spChg>
        <pc:spChg chg="add del mod">
          <ac:chgData name="Hailey Durham" userId="S::hailey.durham@planetark.org::e7116dd4-47fb-4e16-8b5c-a6504b08cae0" providerId="AD" clId="Web-{3AE2E24A-99AF-1346-9EDE-735579479118}" dt="2024-09-03T01:14:51.642" v="110"/>
          <ac:spMkLst>
            <pc:docMk/>
            <pc:sldMk cId="0" sldId="260"/>
            <ac:spMk id="9" creationId="{7AF95943-6A77-B1F1-4ED2-EAA993C55D6C}"/>
          </ac:spMkLst>
        </pc:spChg>
      </pc:sldChg>
      <pc:sldChg chg="modNotes">
        <pc:chgData name="Hailey Durham" userId="S::hailey.durham@planetark.org::e7116dd4-47fb-4e16-8b5c-a6504b08cae0" providerId="AD" clId="Web-{3AE2E24A-99AF-1346-9EDE-735579479118}" dt="2024-09-03T01:02:37.984" v="14"/>
        <pc:sldMkLst>
          <pc:docMk/>
          <pc:sldMk cId="1651470892" sldId="261"/>
        </pc:sldMkLst>
      </pc:sldChg>
      <pc:sldChg chg="modNotes">
        <pc:chgData name="Hailey Durham" userId="S::hailey.durham@planetark.org::e7116dd4-47fb-4e16-8b5c-a6504b08cae0" providerId="AD" clId="Web-{3AE2E24A-99AF-1346-9EDE-735579479118}" dt="2024-09-03T01:03:33.548" v="25"/>
        <pc:sldMkLst>
          <pc:docMk/>
          <pc:sldMk cId="4072658066" sldId="263"/>
        </pc:sldMkLst>
      </pc:sldChg>
      <pc:sldChg chg="modNotes">
        <pc:chgData name="Hailey Durham" userId="S::hailey.durham@planetark.org::e7116dd4-47fb-4e16-8b5c-a6504b08cae0" providerId="AD" clId="Web-{3AE2E24A-99AF-1346-9EDE-735579479118}" dt="2024-09-03T01:03:54.408" v="26"/>
        <pc:sldMkLst>
          <pc:docMk/>
          <pc:sldMk cId="2922024802" sldId="264"/>
        </pc:sldMkLst>
      </pc:sldChg>
      <pc:sldChg chg="modNotes">
        <pc:chgData name="Hailey Durham" userId="S::hailey.durham@planetark.org::e7116dd4-47fb-4e16-8b5c-a6504b08cae0" providerId="AD" clId="Web-{3AE2E24A-99AF-1346-9EDE-735579479118}" dt="2024-09-03T01:04:27.112" v="28"/>
        <pc:sldMkLst>
          <pc:docMk/>
          <pc:sldMk cId="3646584264" sldId="265"/>
        </pc:sldMkLst>
      </pc:sldChg>
      <pc:sldChg chg="modNotes">
        <pc:chgData name="Hailey Durham" userId="S::hailey.durham@planetark.org::e7116dd4-47fb-4e16-8b5c-a6504b08cae0" providerId="AD" clId="Web-{3AE2E24A-99AF-1346-9EDE-735579479118}" dt="2024-09-03T01:08:15.289" v="71"/>
        <pc:sldMkLst>
          <pc:docMk/>
          <pc:sldMk cId="2694468570" sldId="266"/>
        </pc:sldMkLst>
      </pc:sldChg>
      <pc:sldChg chg="modNotes">
        <pc:chgData name="Hailey Durham" userId="S::hailey.durham@planetark.org::e7116dd4-47fb-4e16-8b5c-a6504b08cae0" providerId="AD" clId="Web-{3AE2E24A-99AF-1346-9EDE-735579479118}" dt="2024-09-03T01:04:55.972" v="31"/>
        <pc:sldMkLst>
          <pc:docMk/>
          <pc:sldMk cId="2696234861" sldId="267"/>
        </pc:sldMkLst>
      </pc:sldChg>
      <pc:sldChg chg="modNotes">
        <pc:chgData name="Hailey Durham" userId="S::hailey.durham@planetark.org::e7116dd4-47fb-4e16-8b5c-a6504b08cae0" providerId="AD" clId="Web-{3AE2E24A-99AF-1346-9EDE-735579479118}" dt="2024-09-03T01:06:52.584" v="62"/>
        <pc:sldMkLst>
          <pc:docMk/>
          <pc:sldMk cId="3762414271" sldId="268"/>
        </pc:sldMkLst>
      </pc:sldChg>
      <pc:sldChg chg="modNotes">
        <pc:chgData name="Hailey Durham" userId="S::hailey.durham@planetark.org::e7116dd4-47fb-4e16-8b5c-a6504b08cae0" providerId="AD" clId="Web-{3AE2E24A-99AF-1346-9EDE-735579479118}" dt="2024-09-03T01:09:30.947" v="79"/>
        <pc:sldMkLst>
          <pc:docMk/>
          <pc:sldMk cId="1440725911" sldId="269"/>
        </pc:sldMkLst>
      </pc:sldChg>
      <pc:sldChg chg="modNotes">
        <pc:chgData name="Hailey Durham" userId="S::hailey.durham@planetark.org::e7116dd4-47fb-4e16-8b5c-a6504b08cae0" providerId="AD" clId="Web-{3AE2E24A-99AF-1346-9EDE-735579479118}" dt="2024-09-03T01:09:50.151" v="82"/>
        <pc:sldMkLst>
          <pc:docMk/>
          <pc:sldMk cId="1395959492" sldId="270"/>
        </pc:sldMkLst>
      </pc:sldChg>
      <pc:sldChg chg="modNotes">
        <pc:chgData name="Hailey Durham" userId="S::hailey.durham@planetark.org::e7116dd4-47fb-4e16-8b5c-a6504b08cae0" providerId="AD" clId="Web-{3AE2E24A-99AF-1346-9EDE-735579479118}" dt="2024-09-03T01:16:35.270" v="208"/>
        <pc:sldMkLst>
          <pc:docMk/>
          <pc:sldMk cId="2932653435" sldId="271"/>
        </pc:sldMkLst>
      </pc:sldChg>
      <pc:sldChg chg="modNotes">
        <pc:chgData name="Hailey Durham" userId="S::hailey.durham@planetark.org::e7116dd4-47fb-4e16-8b5c-a6504b08cae0" providerId="AD" clId="Web-{3AE2E24A-99AF-1346-9EDE-735579479118}" dt="2024-09-03T01:16:56.942" v="209"/>
        <pc:sldMkLst>
          <pc:docMk/>
          <pc:sldMk cId="1593171386" sldId="272"/>
        </pc:sldMkLst>
      </pc:sldChg>
      <pc:sldChg chg="modNotes">
        <pc:chgData name="Hailey Durham" userId="S::hailey.durham@planetark.org::e7116dd4-47fb-4e16-8b5c-a6504b08cae0" providerId="AD" clId="Web-{3AE2E24A-99AF-1346-9EDE-735579479118}" dt="2024-09-03T01:10:25.542" v="86"/>
        <pc:sldMkLst>
          <pc:docMk/>
          <pc:sldMk cId="4083921866" sldId="273"/>
        </pc:sldMkLst>
      </pc:sldChg>
      <pc:sldChg chg="modNotes">
        <pc:chgData name="Hailey Durham" userId="S::hailey.durham@planetark.org::e7116dd4-47fb-4e16-8b5c-a6504b08cae0" providerId="AD" clId="Web-{3AE2E24A-99AF-1346-9EDE-735579479118}" dt="2024-09-03T01:10:50.934" v="87"/>
        <pc:sldMkLst>
          <pc:docMk/>
          <pc:sldMk cId="1402053639" sldId="274"/>
        </pc:sldMkLst>
      </pc:sldChg>
      <pc:sldChg chg="modNotes">
        <pc:chgData name="Hailey Durham" userId="S::hailey.durham@planetark.org::e7116dd4-47fb-4e16-8b5c-a6504b08cae0" providerId="AD" clId="Web-{3AE2E24A-99AF-1346-9EDE-735579479118}" dt="2024-09-03T01:08:41.415" v="72"/>
        <pc:sldMkLst>
          <pc:docMk/>
          <pc:sldMk cId="3340971419" sldId="276"/>
        </pc:sldMkLst>
      </pc:sldChg>
      <pc:sldChg chg="modNotes">
        <pc:chgData name="Hailey Durham" userId="S::hailey.durham@planetark.org::e7116dd4-47fb-4e16-8b5c-a6504b08cae0" providerId="AD" clId="Web-{3AE2E24A-99AF-1346-9EDE-735579479118}" dt="2024-09-03T01:14:17.985" v="92"/>
        <pc:sldMkLst>
          <pc:docMk/>
          <pc:sldMk cId="148597352" sldId="278"/>
        </pc:sldMkLst>
      </pc:sldChg>
    </pc:docChg>
  </pc:docChgLst>
  <pc:docChgLst>
    <pc:chgData name="Hailey Durham" userId="S::hailey.durham@planetark.org::e7116dd4-47fb-4e16-8b5c-a6504b08cae0" providerId="AD" clId="Web-{FBF40B54-9430-81F8-0DC6-626AF273EA7E}"/>
    <pc:docChg chg="addSld delSld modSld">
      <pc:chgData name="Hailey Durham" userId="S::hailey.durham@planetark.org::e7116dd4-47fb-4e16-8b5c-a6504b08cae0" providerId="AD" clId="Web-{FBF40B54-9430-81F8-0DC6-626AF273EA7E}" dt="2024-09-03T07:17:04.921" v="163" actId="1076"/>
      <pc:docMkLst>
        <pc:docMk/>
      </pc:docMkLst>
      <pc:sldChg chg="modSp">
        <pc:chgData name="Hailey Durham" userId="S::hailey.durham@planetark.org::e7116dd4-47fb-4e16-8b5c-a6504b08cae0" providerId="AD" clId="Web-{FBF40B54-9430-81F8-0DC6-626AF273EA7E}" dt="2024-09-03T03:10:16.768" v="1" actId="1076"/>
        <pc:sldMkLst>
          <pc:docMk/>
          <pc:sldMk cId="0" sldId="256"/>
        </pc:sldMkLst>
        <pc:spChg chg="mod">
          <ac:chgData name="Hailey Durham" userId="S::hailey.durham@planetark.org::e7116dd4-47fb-4e16-8b5c-a6504b08cae0" providerId="AD" clId="Web-{FBF40B54-9430-81F8-0DC6-626AF273EA7E}" dt="2024-09-03T03:10:16.768" v="1" actId="1076"/>
          <ac:spMkLst>
            <pc:docMk/>
            <pc:sldMk cId="0" sldId="256"/>
            <ac:spMk id="10" creationId="{45A8DE42-8A93-E73D-2022-F5DAE4F866B5}"/>
          </ac:spMkLst>
        </pc:spChg>
      </pc:sldChg>
      <pc:sldChg chg="modSp">
        <pc:chgData name="Hailey Durham" userId="S::hailey.durham@planetark.org::e7116dd4-47fb-4e16-8b5c-a6504b08cae0" providerId="AD" clId="Web-{FBF40B54-9430-81F8-0DC6-626AF273EA7E}" dt="2024-09-03T03:11:49.554" v="7" actId="20577"/>
        <pc:sldMkLst>
          <pc:docMk/>
          <pc:sldMk cId="0" sldId="257"/>
        </pc:sldMkLst>
        <pc:spChg chg="mod">
          <ac:chgData name="Hailey Durham" userId="S::hailey.durham@planetark.org::e7116dd4-47fb-4e16-8b5c-a6504b08cae0" providerId="AD" clId="Web-{FBF40B54-9430-81F8-0DC6-626AF273EA7E}" dt="2024-09-03T03:11:37.678" v="4" actId="20577"/>
          <ac:spMkLst>
            <pc:docMk/>
            <pc:sldMk cId="0" sldId="257"/>
            <ac:spMk id="23" creationId="{18EB3FDF-9633-F819-CBC9-04B1415D8CCF}"/>
          </ac:spMkLst>
        </pc:spChg>
        <pc:spChg chg="mod">
          <ac:chgData name="Hailey Durham" userId="S::hailey.durham@planetark.org::e7116dd4-47fb-4e16-8b5c-a6504b08cae0" providerId="AD" clId="Web-{FBF40B54-9430-81F8-0DC6-626AF273EA7E}" dt="2024-09-03T03:11:45.553" v="6" actId="20577"/>
          <ac:spMkLst>
            <pc:docMk/>
            <pc:sldMk cId="0" sldId="257"/>
            <ac:spMk id="42" creationId="{A2881573-C9DF-9D29-8E36-98476B13CCC2}"/>
          </ac:spMkLst>
        </pc:spChg>
        <pc:spChg chg="mod">
          <ac:chgData name="Hailey Durham" userId="S::hailey.durham@planetark.org::e7116dd4-47fb-4e16-8b5c-a6504b08cae0" providerId="AD" clId="Web-{FBF40B54-9430-81F8-0DC6-626AF273EA7E}" dt="2024-09-03T03:11:49.554" v="7" actId="20577"/>
          <ac:spMkLst>
            <pc:docMk/>
            <pc:sldMk cId="0" sldId="257"/>
            <ac:spMk id="43" creationId="{6C553074-90E8-3E5D-335F-814D3BD62817}"/>
          </ac:spMkLst>
        </pc:spChg>
      </pc:sldChg>
      <pc:sldChg chg="modSp">
        <pc:chgData name="Hailey Durham" userId="S::hailey.durham@planetark.org::e7116dd4-47fb-4e16-8b5c-a6504b08cae0" providerId="AD" clId="Web-{FBF40B54-9430-81F8-0DC6-626AF273EA7E}" dt="2024-09-03T07:17:04.921" v="163" actId="1076"/>
        <pc:sldMkLst>
          <pc:docMk/>
          <pc:sldMk cId="0" sldId="260"/>
        </pc:sldMkLst>
        <pc:spChg chg="mod">
          <ac:chgData name="Hailey Durham" userId="S::hailey.durham@planetark.org::e7116dd4-47fb-4e16-8b5c-a6504b08cae0" providerId="AD" clId="Web-{FBF40B54-9430-81F8-0DC6-626AF273EA7E}" dt="2024-09-03T07:17:04.921" v="163" actId="1076"/>
          <ac:spMkLst>
            <pc:docMk/>
            <pc:sldMk cId="0" sldId="260"/>
            <ac:spMk id="8" creationId="{D2E301DE-D3F4-F9DF-53E5-568E3B396C58}"/>
          </ac:spMkLst>
        </pc:spChg>
      </pc:sldChg>
      <pc:sldChg chg="modSp">
        <pc:chgData name="Hailey Durham" userId="S::hailey.durham@planetark.org::e7116dd4-47fb-4e16-8b5c-a6504b08cae0" providerId="AD" clId="Web-{FBF40B54-9430-81F8-0DC6-626AF273EA7E}" dt="2024-09-03T03:12:01.663" v="8" actId="20577"/>
        <pc:sldMkLst>
          <pc:docMk/>
          <pc:sldMk cId="4072658066" sldId="263"/>
        </pc:sldMkLst>
        <pc:spChg chg="mod">
          <ac:chgData name="Hailey Durham" userId="S::hailey.durham@planetark.org::e7116dd4-47fb-4e16-8b5c-a6504b08cae0" providerId="AD" clId="Web-{FBF40B54-9430-81F8-0DC6-626AF273EA7E}" dt="2024-09-03T03:12:01.663" v="8" actId="20577"/>
          <ac:spMkLst>
            <pc:docMk/>
            <pc:sldMk cId="4072658066" sldId="263"/>
            <ac:spMk id="17" creationId="{E88FC5F7-61F4-85F3-9A4A-C4A74313B538}"/>
          </ac:spMkLst>
        </pc:spChg>
      </pc:sldChg>
      <pc:sldChg chg="modSp">
        <pc:chgData name="Hailey Durham" userId="S::hailey.durham@planetark.org::e7116dd4-47fb-4e16-8b5c-a6504b08cae0" providerId="AD" clId="Web-{FBF40B54-9430-81F8-0DC6-626AF273EA7E}" dt="2024-09-03T03:12:09.601" v="9" actId="20577"/>
        <pc:sldMkLst>
          <pc:docMk/>
          <pc:sldMk cId="2922024802" sldId="264"/>
        </pc:sldMkLst>
        <pc:spChg chg="mod">
          <ac:chgData name="Hailey Durham" userId="S::hailey.durham@planetark.org::e7116dd4-47fb-4e16-8b5c-a6504b08cae0" providerId="AD" clId="Web-{FBF40B54-9430-81F8-0DC6-626AF273EA7E}" dt="2024-09-03T03:12:09.601" v="9" actId="20577"/>
          <ac:spMkLst>
            <pc:docMk/>
            <pc:sldMk cId="2922024802" sldId="264"/>
            <ac:spMk id="17" creationId="{2AE1A848-D71D-E97D-E3CD-112FD81E89B5}"/>
          </ac:spMkLst>
        </pc:spChg>
      </pc:sldChg>
      <pc:sldChg chg="modSp">
        <pc:chgData name="Hailey Durham" userId="S::hailey.durham@planetark.org::e7116dd4-47fb-4e16-8b5c-a6504b08cae0" providerId="AD" clId="Web-{FBF40B54-9430-81F8-0DC6-626AF273EA7E}" dt="2024-09-03T03:12:51.056" v="25" actId="20577"/>
        <pc:sldMkLst>
          <pc:docMk/>
          <pc:sldMk cId="3646584264" sldId="265"/>
        </pc:sldMkLst>
        <pc:spChg chg="mod">
          <ac:chgData name="Hailey Durham" userId="S::hailey.durham@planetark.org::e7116dd4-47fb-4e16-8b5c-a6504b08cae0" providerId="AD" clId="Web-{FBF40B54-9430-81F8-0DC6-626AF273EA7E}" dt="2024-09-03T03:12:45.353" v="21" actId="20577"/>
          <ac:spMkLst>
            <pc:docMk/>
            <pc:sldMk cId="3646584264" sldId="265"/>
            <ac:spMk id="18" creationId="{C3D53504-8B2A-1429-D872-84DABBC5789E}"/>
          </ac:spMkLst>
        </pc:spChg>
        <pc:spChg chg="mod">
          <ac:chgData name="Hailey Durham" userId="S::hailey.durham@planetark.org::e7116dd4-47fb-4e16-8b5c-a6504b08cae0" providerId="AD" clId="Web-{FBF40B54-9430-81F8-0DC6-626AF273EA7E}" dt="2024-09-03T03:12:47.587" v="23" actId="20577"/>
          <ac:spMkLst>
            <pc:docMk/>
            <pc:sldMk cId="3646584264" sldId="265"/>
            <ac:spMk id="20" creationId="{517BDB29-1BD8-0445-97CD-D7C2B26806B0}"/>
          </ac:spMkLst>
        </pc:spChg>
        <pc:spChg chg="mod">
          <ac:chgData name="Hailey Durham" userId="S::hailey.durham@planetark.org::e7116dd4-47fb-4e16-8b5c-a6504b08cae0" providerId="AD" clId="Web-{FBF40B54-9430-81F8-0DC6-626AF273EA7E}" dt="2024-09-03T03:12:33.165" v="16" actId="20577"/>
          <ac:spMkLst>
            <pc:docMk/>
            <pc:sldMk cId="3646584264" sldId="265"/>
            <ac:spMk id="21" creationId="{BD06381D-4CBA-0626-4776-C453D8E1FAC4}"/>
          </ac:spMkLst>
        </pc:spChg>
        <pc:spChg chg="mod">
          <ac:chgData name="Hailey Durham" userId="S::hailey.durham@planetark.org::e7116dd4-47fb-4e16-8b5c-a6504b08cae0" providerId="AD" clId="Web-{FBF40B54-9430-81F8-0DC6-626AF273EA7E}" dt="2024-09-03T03:12:51.056" v="25" actId="20577"/>
          <ac:spMkLst>
            <pc:docMk/>
            <pc:sldMk cId="3646584264" sldId="265"/>
            <ac:spMk id="22" creationId="{0AB8532B-AFF9-668D-C03D-62F09A1034E5}"/>
          </ac:spMkLst>
        </pc:spChg>
      </pc:sldChg>
      <pc:sldChg chg="modSp">
        <pc:chgData name="Hailey Durham" userId="S::hailey.durham@planetark.org::e7116dd4-47fb-4e16-8b5c-a6504b08cae0" providerId="AD" clId="Web-{FBF40B54-9430-81F8-0DC6-626AF273EA7E}" dt="2024-09-03T03:13:32.011" v="35" actId="20577"/>
        <pc:sldMkLst>
          <pc:docMk/>
          <pc:sldMk cId="2694468570" sldId="266"/>
        </pc:sldMkLst>
        <pc:spChg chg="mod">
          <ac:chgData name="Hailey Durham" userId="S::hailey.durham@planetark.org::e7116dd4-47fb-4e16-8b5c-a6504b08cae0" providerId="AD" clId="Web-{FBF40B54-9430-81F8-0DC6-626AF273EA7E}" dt="2024-09-03T03:13:18.620" v="30" actId="20577"/>
          <ac:spMkLst>
            <pc:docMk/>
            <pc:sldMk cId="2694468570" sldId="266"/>
            <ac:spMk id="6" creationId="{D0CE26D5-7FB5-93D0-AF18-634C36068040}"/>
          </ac:spMkLst>
        </pc:spChg>
        <pc:spChg chg="mod">
          <ac:chgData name="Hailey Durham" userId="S::hailey.durham@planetark.org::e7116dd4-47fb-4e16-8b5c-a6504b08cae0" providerId="AD" clId="Web-{FBF40B54-9430-81F8-0DC6-626AF273EA7E}" dt="2024-09-03T03:13:23.261" v="31" actId="20577"/>
          <ac:spMkLst>
            <pc:docMk/>
            <pc:sldMk cId="2694468570" sldId="266"/>
            <ac:spMk id="10" creationId="{A371E3CC-83B0-4B6F-EF9D-9DB48C8E2638}"/>
          </ac:spMkLst>
        </pc:spChg>
        <pc:spChg chg="mod">
          <ac:chgData name="Hailey Durham" userId="S::hailey.durham@planetark.org::e7116dd4-47fb-4e16-8b5c-a6504b08cae0" providerId="AD" clId="Web-{FBF40B54-9430-81F8-0DC6-626AF273EA7E}" dt="2024-09-03T03:13:32.011" v="35" actId="20577"/>
          <ac:spMkLst>
            <pc:docMk/>
            <pc:sldMk cId="2694468570" sldId="266"/>
            <ac:spMk id="12" creationId="{F9CC3EFD-1067-DA26-4DC9-DD7DB1330D18}"/>
          </ac:spMkLst>
        </pc:spChg>
        <pc:spChg chg="mod">
          <ac:chgData name="Hailey Durham" userId="S::hailey.durham@planetark.org::e7116dd4-47fb-4e16-8b5c-a6504b08cae0" providerId="AD" clId="Web-{FBF40B54-9430-81F8-0DC6-626AF273EA7E}" dt="2024-09-03T03:13:12.917" v="29" actId="20577"/>
          <ac:spMkLst>
            <pc:docMk/>
            <pc:sldMk cId="2694468570" sldId="266"/>
            <ac:spMk id="17" creationId="{2AE1A848-D71D-E97D-E3CD-112FD81E89B5}"/>
          </ac:spMkLst>
        </pc:spChg>
        <pc:spChg chg="mod">
          <ac:chgData name="Hailey Durham" userId="S::hailey.durham@planetark.org::e7116dd4-47fb-4e16-8b5c-a6504b08cae0" providerId="AD" clId="Web-{FBF40B54-9430-81F8-0DC6-626AF273EA7E}" dt="2024-09-03T03:13:07.479" v="28" actId="20577"/>
          <ac:spMkLst>
            <pc:docMk/>
            <pc:sldMk cId="2694468570" sldId="266"/>
            <ac:spMk id="37" creationId="{5702C4C7-D12E-DB75-1256-B239658956A1}"/>
          </ac:spMkLst>
        </pc:spChg>
      </pc:sldChg>
      <pc:sldChg chg="modSp">
        <pc:chgData name="Hailey Durham" userId="S::hailey.durham@planetark.org::e7116dd4-47fb-4e16-8b5c-a6504b08cae0" providerId="AD" clId="Web-{FBF40B54-9430-81F8-0DC6-626AF273EA7E}" dt="2024-09-03T03:12:58.838" v="27" actId="20577"/>
        <pc:sldMkLst>
          <pc:docMk/>
          <pc:sldMk cId="2696234861" sldId="267"/>
        </pc:sldMkLst>
        <pc:spChg chg="mod">
          <ac:chgData name="Hailey Durham" userId="S::hailey.durham@planetark.org::e7116dd4-47fb-4e16-8b5c-a6504b08cae0" providerId="AD" clId="Web-{FBF40B54-9430-81F8-0DC6-626AF273EA7E}" dt="2024-09-03T03:12:58.838" v="27" actId="20577"/>
          <ac:spMkLst>
            <pc:docMk/>
            <pc:sldMk cId="2696234861" sldId="267"/>
            <ac:spMk id="17" creationId="{2AE1A848-D71D-E97D-E3CD-112FD81E89B5}"/>
          </ac:spMkLst>
        </pc:spChg>
      </pc:sldChg>
      <pc:sldChg chg="modSp">
        <pc:chgData name="Hailey Durham" userId="S::hailey.durham@planetark.org::e7116dd4-47fb-4e16-8b5c-a6504b08cae0" providerId="AD" clId="Web-{FBF40B54-9430-81F8-0DC6-626AF273EA7E}" dt="2024-09-03T03:13:56.575" v="41" actId="20577"/>
        <pc:sldMkLst>
          <pc:docMk/>
          <pc:sldMk cId="3762414271" sldId="268"/>
        </pc:sldMkLst>
        <pc:spChg chg="mod">
          <ac:chgData name="Hailey Durham" userId="S::hailey.durham@planetark.org::e7116dd4-47fb-4e16-8b5c-a6504b08cae0" providerId="AD" clId="Web-{FBF40B54-9430-81F8-0DC6-626AF273EA7E}" dt="2024-09-03T03:13:48.512" v="37" actId="20577"/>
          <ac:spMkLst>
            <pc:docMk/>
            <pc:sldMk cId="3762414271" sldId="268"/>
            <ac:spMk id="17" creationId="{2AE1A848-D71D-E97D-E3CD-112FD81E89B5}"/>
          </ac:spMkLst>
        </pc:spChg>
        <pc:spChg chg="mod">
          <ac:chgData name="Hailey Durham" userId="S::hailey.durham@planetark.org::e7116dd4-47fb-4e16-8b5c-a6504b08cae0" providerId="AD" clId="Web-{FBF40B54-9430-81F8-0DC6-626AF273EA7E}" dt="2024-09-03T03:13:56.575" v="41" actId="20577"/>
          <ac:spMkLst>
            <pc:docMk/>
            <pc:sldMk cId="3762414271" sldId="268"/>
            <ac:spMk id="29" creationId="{7AB778A9-F6A5-45D6-7EF8-D58A69CD2FA6}"/>
          </ac:spMkLst>
        </pc:spChg>
      </pc:sldChg>
      <pc:sldChg chg="modSp">
        <pc:chgData name="Hailey Durham" userId="S::hailey.durham@planetark.org::e7116dd4-47fb-4e16-8b5c-a6504b08cae0" providerId="AD" clId="Web-{FBF40B54-9430-81F8-0DC6-626AF273EA7E}" dt="2024-09-03T03:18:46.790" v="80" actId="20577"/>
        <pc:sldMkLst>
          <pc:docMk/>
          <pc:sldMk cId="1440725911" sldId="269"/>
        </pc:sldMkLst>
        <pc:spChg chg="mod">
          <ac:chgData name="Hailey Durham" userId="S::hailey.durham@planetark.org::e7116dd4-47fb-4e16-8b5c-a6504b08cae0" providerId="AD" clId="Web-{FBF40B54-9430-81F8-0DC6-626AF273EA7E}" dt="2024-09-03T03:17:28.599" v="59" actId="20577"/>
          <ac:spMkLst>
            <pc:docMk/>
            <pc:sldMk cId="1440725911" sldId="269"/>
            <ac:spMk id="10" creationId="{62FF5F6A-5648-1EE3-0C88-D63553989D6D}"/>
          </ac:spMkLst>
        </pc:spChg>
        <pc:spChg chg="mod">
          <ac:chgData name="Hailey Durham" userId="S::hailey.durham@planetark.org::e7116dd4-47fb-4e16-8b5c-a6504b08cae0" providerId="AD" clId="Web-{FBF40B54-9430-81F8-0DC6-626AF273EA7E}" dt="2024-09-03T03:18:42.009" v="79" actId="20577"/>
          <ac:spMkLst>
            <pc:docMk/>
            <pc:sldMk cId="1440725911" sldId="269"/>
            <ac:spMk id="13" creationId="{362AB8BD-570B-676B-406F-005674CB955C}"/>
          </ac:spMkLst>
        </pc:spChg>
        <pc:spChg chg="mod">
          <ac:chgData name="Hailey Durham" userId="S::hailey.durham@planetark.org::e7116dd4-47fb-4e16-8b5c-a6504b08cae0" providerId="AD" clId="Web-{FBF40B54-9430-81F8-0DC6-626AF273EA7E}" dt="2024-09-03T03:18:46.790" v="80" actId="20577"/>
          <ac:spMkLst>
            <pc:docMk/>
            <pc:sldMk cId="1440725911" sldId="269"/>
            <ac:spMk id="20" creationId="{B5385584-743A-6293-5F8A-9493798FE93E}"/>
          </ac:spMkLst>
        </pc:spChg>
        <pc:spChg chg="mod">
          <ac:chgData name="Hailey Durham" userId="S::hailey.durham@planetark.org::e7116dd4-47fb-4e16-8b5c-a6504b08cae0" providerId="AD" clId="Web-{FBF40B54-9430-81F8-0DC6-626AF273EA7E}" dt="2024-09-03T03:18:22.571" v="75" actId="20577"/>
          <ac:spMkLst>
            <pc:docMk/>
            <pc:sldMk cId="1440725911" sldId="269"/>
            <ac:spMk id="21" creationId="{7571599F-2E80-A97E-AF2F-275295EA4188}"/>
          </ac:spMkLst>
        </pc:spChg>
        <pc:spChg chg="mod">
          <ac:chgData name="Hailey Durham" userId="S::hailey.durham@planetark.org::e7116dd4-47fb-4e16-8b5c-a6504b08cae0" providerId="AD" clId="Web-{FBF40B54-9430-81F8-0DC6-626AF273EA7E}" dt="2024-09-03T03:18:07.664" v="72" actId="20577"/>
          <ac:spMkLst>
            <pc:docMk/>
            <pc:sldMk cId="1440725911" sldId="269"/>
            <ac:spMk id="30" creationId="{3A7DE510-82D0-0235-15FF-8CFA15164883}"/>
          </ac:spMkLst>
        </pc:spChg>
        <pc:spChg chg="mod">
          <ac:chgData name="Hailey Durham" userId="S::hailey.durham@planetark.org::e7116dd4-47fb-4e16-8b5c-a6504b08cae0" providerId="AD" clId="Web-{FBF40B54-9430-81F8-0DC6-626AF273EA7E}" dt="2024-09-03T03:18:31.087" v="76" actId="20577"/>
          <ac:spMkLst>
            <pc:docMk/>
            <pc:sldMk cId="1440725911" sldId="269"/>
            <ac:spMk id="32" creationId="{EC155F00-9E7E-C050-ADC5-F9DA3E7D208B}"/>
          </ac:spMkLst>
        </pc:spChg>
        <pc:spChg chg="mod">
          <ac:chgData name="Hailey Durham" userId="S::hailey.durham@planetark.org::e7116dd4-47fb-4e16-8b5c-a6504b08cae0" providerId="AD" clId="Web-{FBF40B54-9430-81F8-0DC6-626AF273EA7E}" dt="2024-09-03T03:18:36.837" v="77" actId="20577"/>
          <ac:spMkLst>
            <pc:docMk/>
            <pc:sldMk cId="1440725911" sldId="269"/>
            <ac:spMk id="35" creationId="{4FE0C1B8-2A73-A694-7096-BEA445954FD7}"/>
          </ac:spMkLst>
        </pc:spChg>
        <pc:spChg chg="mod">
          <ac:chgData name="Hailey Durham" userId="S::hailey.durham@planetark.org::e7116dd4-47fb-4e16-8b5c-a6504b08cae0" providerId="AD" clId="Web-{FBF40B54-9430-81F8-0DC6-626AF273EA7E}" dt="2024-09-03T03:18:14.180" v="73" actId="1076"/>
          <ac:spMkLst>
            <pc:docMk/>
            <pc:sldMk cId="1440725911" sldId="269"/>
            <ac:spMk id="37" creationId="{EBC60D1C-E0A4-95AC-63BC-D7FD8BE46488}"/>
          </ac:spMkLst>
        </pc:spChg>
        <pc:spChg chg="mod">
          <ac:chgData name="Hailey Durham" userId="S::hailey.durham@planetark.org::e7116dd4-47fb-4e16-8b5c-a6504b08cae0" providerId="AD" clId="Web-{FBF40B54-9430-81F8-0DC6-626AF273EA7E}" dt="2024-09-03T03:18:17.523" v="74" actId="1076"/>
          <ac:spMkLst>
            <pc:docMk/>
            <pc:sldMk cId="1440725911" sldId="269"/>
            <ac:spMk id="39" creationId="{29574363-E76E-9F3A-DAD5-FAA85602BE27}"/>
          </ac:spMkLst>
        </pc:spChg>
      </pc:sldChg>
      <pc:sldChg chg="modSp">
        <pc:chgData name="Hailey Durham" userId="S::hailey.durham@planetark.org::e7116dd4-47fb-4e16-8b5c-a6504b08cae0" providerId="AD" clId="Web-{FBF40B54-9430-81F8-0DC6-626AF273EA7E}" dt="2024-09-03T03:21:34.845" v="88" actId="20577"/>
        <pc:sldMkLst>
          <pc:docMk/>
          <pc:sldMk cId="1395959492" sldId="270"/>
        </pc:sldMkLst>
        <pc:spChg chg="mod">
          <ac:chgData name="Hailey Durham" userId="S::hailey.durham@planetark.org::e7116dd4-47fb-4e16-8b5c-a6504b08cae0" providerId="AD" clId="Web-{FBF40B54-9430-81F8-0DC6-626AF273EA7E}" dt="2024-09-03T03:21:34.845" v="88" actId="20577"/>
          <ac:spMkLst>
            <pc:docMk/>
            <pc:sldMk cId="1395959492" sldId="270"/>
            <ac:spMk id="13" creationId="{362AB8BD-570B-676B-406F-005674CB955C}"/>
          </ac:spMkLst>
        </pc:spChg>
        <pc:spChg chg="mod">
          <ac:chgData name="Hailey Durham" userId="S::hailey.durham@planetark.org::e7116dd4-47fb-4e16-8b5c-a6504b08cae0" providerId="AD" clId="Web-{FBF40B54-9430-81F8-0DC6-626AF273EA7E}" dt="2024-09-03T03:21:20.766" v="81" actId="20577"/>
          <ac:spMkLst>
            <pc:docMk/>
            <pc:sldMk cId="1395959492" sldId="270"/>
            <ac:spMk id="30" creationId="{3A7DE510-82D0-0235-15FF-8CFA15164883}"/>
          </ac:spMkLst>
        </pc:spChg>
      </pc:sldChg>
      <pc:sldChg chg="modSp">
        <pc:chgData name="Hailey Durham" userId="S::hailey.durham@planetark.org::e7116dd4-47fb-4e16-8b5c-a6504b08cae0" providerId="AD" clId="Web-{FBF40B54-9430-81F8-0DC6-626AF273EA7E}" dt="2024-09-03T03:24:47.415" v="138" actId="20577"/>
        <pc:sldMkLst>
          <pc:docMk/>
          <pc:sldMk cId="2932653435" sldId="271"/>
        </pc:sldMkLst>
        <pc:spChg chg="mod">
          <ac:chgData name="Hailey Durham" userId="S::hailey.durham@planetark.org::e7116dd4-47fb-4e16-8b5c-a6504b08cae0" providerId="AD" clId="Web-{FBF40B54-9430-81F8-0DC6-626AF273EA7E}" dt="2024-09-03T03:23:53.382" v="118" actId="20577"/>
          <ac:spMkLst>
            <pc:docMk/>
            <pc:sldMk cId="2932653435" sldId="271"/>
            <ac:spMk id="6" creationId="{3469AE54-166F-8AD3-31EC-60871F3D75DF}"/>
          </ac:spMkLst>
        </pc:spChg>
        <pc:spChg chg="mod">
          <ac:chgData name="Hailey Durham" userId="S::hailey.durham@planetark.org::e7116dd4-47fb-4e16-8b5c-a6504b08cae0" providerId="AD" clId="Web-{FBF40B54-9430-81F8-0DC6-626AF273EA7E}" dt="2024-09-03T03:23:56.913" v="119" actId="20577"/>
          <ac:spMkLst>
            <pc:docMk/>
            <pc:sldMk cId="2932653435" sldId="271"/>
            <ac:spMk id="9" creationId="{DD3D7EF9-15D1-656F-2756-5706E7A5CA33}"/>
          </ac:spMkLst>
        </pc:spChg>
        <pc:spChg chg="mod">
          <ac:chgData name="Hailey Durham" userId="S::hailey.durham@planetark.org::e7116dd4-47fb-4e16-8b5c-a6504b08cae0" providerId="AD" clId="Web-{FBF40B54-9430-81F8-0DC6-626AF273EA7E}" dt="2024-09-03T03:24:04.679" v="121" actId="20577"/>
          <ac:spMkLst>
            <pc:docMk/>
            <pc:sldMk cId="2932653435" sldId="271"/>
            <ac:spMk id="10" creationId="{ABF76D70-1F17-7019-AD29-9F7F05CB4DF5}"/>
          </ac:spMkLst>
        </pc:spChg>
        <pc:spChg chg="mod">
          <ac:chgData name="Hailey Durham" userId="S::hailey.durham@planetark.org::e7116dd4-47fb-4e16-8b5c-a6504b08cae0" providerId="AD" clId="Web-{FBF40B54-9430-81F8-0DC6-626AF273EA7E}" dt="2024-09-03T03:23:49.741" v="117" actId="20577"/>
          <ac:spMkLst>
            <pc:docMk/>
            <pc:sldMk cId="2932653435" sldId="271"/>
            <ac:spMk id="11" creationId="{E1F18FA5-EB2E-980A-0303-7DE18BDA582E}"/>
          </ac:spMkLst>
        </pc:spChg>
        <pc:spChg chg="mod">
          <ac:chgData name="Hailey Durham" userId="S::hailey.durham@planetark.org::e7116dd4-47fb-4e16-8b5c-a6504b08cae0" providerId="AD" clId="Web-{FBF40B54-9430-81F8-0DC6-626AF273EA7E}" dt="2024-09-03T03:24:43.618" v="136" actId="20577"/>
          <ac:spMkLst>
            <pc:docMk/>
            <pc:sldMk cId="2932653435" sldId="271"/>
            <ac:spMk id="14" creationId="{7713A52C-49B7-2948-6A9E-540B157B7962}"/>
          </ac:spMkLst>
        </pc:spChg>
        <pc:spChg chg="mod">
          <ac:chgData name="Hailey Durham" userId="S::hailey.durham@planetark.org::e7116dd4-47fb-4e16-8b5c-a6504b08cae0" providerId="AD" clId="Web-{FBF40B54-9430-81F8-0DC6-626AF273EA7E}" dt="2024-09-03T03:24:38.993" v="134" actId="20577"/>
          <ac:spMkLst>
            <pc:docMk/>
            <pc:sldMk cId="2932653435" sldId="271"/>
            <ac:spMk id="16" creationId="{6E6F42ED-7347-0769-0356-3959DDEE539E}"/>
          </ac:spMkLst>
        </pc:spChg>
        <pc:spChg chg="mod">
          <ac:chgData name="Hailey Durham" userId="S::hailey.durham@planetark.org::e7116dd4-47fb-4e16-8b5c-a6504b08cae0" providerId="AD" clId="Web-{FBF40B54-9430-81F8-0DC6-626AF273EA7E}" dt="2024-09-03T03:24:32.993" v="132" actId="20577"/>
          <ac:spMkLst>
            <pc:docMk/>
            <pc:sldMk cId="2932653435" sldId="271"/>
            <ac:spMk id="18" creationId="{5218D624-FDD3-206D-4B95-1F6F37981A70}"/>
          </ac:spMkLst>
        </pc:spChg>
        <pc:spChg chg="mod">
          <ac:chgData name="Hailey Durham" userId="S::hailey.durham@planetark.org::e7116dd4-47fb-4e16-8b5c-a6504b08cae0" providerId="AD" clId="Web-{FBF40B54-9430-81F8-0DC6-626AF273EA7E}" dt="2024-09-03T03:24:47.415" v="138" actId="20577"/>
          <ac:spMkLst>
            <pc:docMk/>
            <pc:sldMk cId="2932653435" sldId="271"/>
            <ac:spMk id="30" creationId="{3A7DE510-82D0-0235-15FF-8CFA15164883}"/>
          </ac:spMkLst>
        </pc:spChg>
        <pc:spChg chg="mod">
          <ac:chgData name="Hailey Durham" userId="S::hailey.durham@planetark.org::e7116dd4-47fb-4e16-8b5c-a6504b08cae0" providerId="AD" clId="Web-{FBF40B54-9430-81F8-0DC6-626AF273EA7E}" dt="2024-09-03T03:24:10.445" v="122" actId="1076"/>
          <ac:spMkLst>
            <pc:docMk/>
            <pc:sldMk cId="2932653435" sldId="271"/>
            <ac:spMk id="33" creationId="{2EA46776-AA8D-BEC2-62E0-B5B93DAF81C9}"/>
          </ac:spMkLst>
        </pc:spChg>
      </pc:sldChg>
      <pc:sldChg chg="modSp">
        <pc:chgData name="Hailey Durham" userId="S::hailey.durham@planetark.org::e7116dd4-47fb-4e16-8b5c-a6504b08cae0" providerId="AD" clId="Web-{FBF40B54-9430-81F8-0DC6-626AF273EA7E}" dt="2024-09-03T03:25:41.480" v="160" actId="20577"/>
        <pc:sldMkLst>
          <pc:docMk/>
          <pc:sldMk cId="1593171386" sldId="272"/>
        </pc:sldMkLst>
        <pc:spChg chg="mod">
          <ac:chgData name="Hailey Durham" userId="S::hailey.durham@planetark.org::e7116dd4-47fb-4e16-8b5c-a6504b08cae0" providerId="AD" clId="Web-{FBF40B54-9430-81F8-0DC6-626AF273EA7E}" dt="2024-09-03T03:24:59.322" v="140" actId="20577"/>
          <ac:spMkLst>
            <pc:docMk/>
            <pc:sldMk cId="1593171386" sldId="272"/>
            <ac:spMk id="6" creationId="{3469AE54-166F-8AD3-31EC-60871F3D75DF}"/>
          </ac:spMkLst>
        </pc:spChg>
        <pc:spChg chg="mod">
          <ac:chgData name="Hailey Durham" userId="S::hailey.durham@planetark.org::e7116dd4-47fb-4e16-8b5c-a6504b08cae0" providerId="AD" clId="Web-{FBF40B54-9430-81F8-0DC6-626AF273EA7E}" dt="2024-09-03T03:25:02.791" v="141" actId="20577"/>
          <ac:spMkLst>
            <pc:docMk/>
            <pc:sldMk cId="1593171386" sldId="272"/>
            <ac:spMk id="9" creationId="{DD3D7EF9-15D1-656F-2756-5706E7A5CA33}"/>
          </ac:spMkLst>
        </pc:spChg>
        <pc:spChg chg="mod">
          <ac:chgData name="Hailey Durham" userId="S::hailey.durham@planetark.org::e7116dd4-47fb-4e16-8b5c-a6504b08cae0" providerId="AD" clId="Web-{FBF40B54-9430-81F8-0DC6-626AF273EA7E}" dt="2024-09-03T03:25:09.494" v="143" actId="20577"/>
          <ac:spMkLst>
            <pc:docMk/>
            <pc:sldMk cId="1593171386" sldId="272"/>
            <ac:spMk id="10" creationId="{ABF76D70-1F17-7019-AD29-9F7F05CB4DF5}"/>
          </ac:spMkLst>
        </pc:spChg>
        <pc:spChg chg="mod">
          <ac:chgData name="Hailey Durham" userId="S::hailey.durham@planetark.org::e7116dd4-47fb-4e16-8b5c-a6504b08cae0" providerId="AD" clId="Web-{FBF40B54-9430-81F8-0DC6-626AF273EA7E}" dt="2024-09-03T03:24:55.494" v="139" actId="20577"/>
          <ac:spMkLst>
            <pc:docMk/>
            <pc:sldMk cId="1593171386" sldId="272"/>
            <ac:spMk id="11" creationId="{E1F18FA5-EB2E-980A-0303-7DE18BDA582E}"/>
          </ac:spMkLst>
        </pc:spChg>
        <pc:spChg chg="mod">
          <ac:chgData name="Hailey Durham" userId="S::hailey.durham@planetark.org::e7116dd4-47fb-4e16-8b5c-a6504b08cae0" providerId="AD" clId="Web-{FBF40B54-9430-81F8-0DC6-626AF273EA7E}" dt="2024-09-03T03:25:29.042" v="152" actId="20577"/>
          <ac:spMkLst>
            <pc:docMk/>
            <pc:sldMk cId="1593171386" sldId="272"/>
            <ac:spMk id="14" creationId="{7713A52C-49B7-2948-6A9E-540B157B7962}"/>
          </ac:spMkLst>
        </pc:spChg>
        <pc:spChg chg="mod">
          <ac:chgData name="Hailey Durham" userId="S::hailey.durham@planetark.org::e7116dd4-47fb-4e16-8b5c-a6504b08cae0" providerId="AD" clId="Web-{FBF40B54-9430-81F8-0DC6-626AF273EA7E}" dt="2024-09-03T03:25:35.433" v="156" actId="20577"/>
          <ac:spMkLst>
            <pc:docMk/>
            <pc:sldMk cId="1593171386" sldId="272"/>
            <ac:spMk id="16" creationId="{6E6F42ED-7347-0769-0356-3959DDEE539E}"/>
          </ac:spMkLst>
        </pc:spChg>
        <pc:spChg chg="mod">
          <ac:chgData name="Hailey Durham" userId="S::hailey.durham@planetark.org::e7116dd4-47fb-4e16-8b5c-a6504b08cae0" providerId="AD" clId="Web-{FBF40B54-9430-81F8-0DC6-626AF273EA7E}" dt="2024-09-03T03:25:41.480" v="160" actId="20577"/>
          <ac:spMkLst>
            <pc:docMk/>
            <pc:sldMk cId="1593171386" sldId="272"/>
            <ac:spMk id="18" creationId="{5218D624-FDD3-206D-4B95-1F6F37981A70}"/>
          </ac:spMkLst>
        </pc:spChg>
        <pc:spChg chg="mod">
          <ac:chgData name="Hailey Durham" userId="S::hailey.durham@planetark.org::e7116dd4-47fb-4e16-8b5c-a6504b08cae0" providerId="AD" clId="Web-{FBF40B54-9430-81F8-0DC6-626AF273EA7E}" dt="2024-09-03T03:25:13.166" v="144" actId="1076"/>
          <ac:spMkLst>
            <pc:docMk/>
            <pc:sldMk cId="1593171386" sldId="272"/>
            <ac:spMk id="19" creationId="{744662C6-DFC4-30C2-D985-061239D72928}"/>
          </ac:spMkLst>
        </pc:spChg>
        <pc:spChg chg="mod">
          <ac:chgData name="Hailey Durham" userId="S::hailey.durham@planetark.org::e7116dd4-47fb-4e16-8b5c-a6504b08cae0" providerId="AD" clId="Web-{FBF40B54-9430-81F8-0DC6-626AF273EA7E}" dt="2024-09-03T03:25:20.011" v="148" actId="20577"/>
          <ac:spMkLst>
            <pc:docMk/>
            <pc:sldMk cId="1593171386" sldId="272"/>
            <ac:spMk id="30" creationId="{3A7DE510-82D0-0235-15FF-8CFA15164883}"/>
          </ac:spMkLst>
        </pc:spChg>
      </pc:sldChg>
      <pc:sldChg chg="modSp">
        <pc:chgData name="Hailey Durham" userId="S::hailey.durham@planetark.org::e7116dd4-47fb-4e16-8b5c-a6504b08cae0" providerId="AD" clId="Web-{FBF40B54-9430-81F8-0DC6-626AF273EA7E}" dt="2024-09-03T03:21:53.173" v="95" actId="20577"/>
        <pc:sldMkLst>
          <pc:docMk/>
          <pc:sldMk cId="4083921866" sldId="273"/>
        </pc:sldMkLst>
        <pc:spChg chg="mod">
          <ac:chgData name="Hailey Durham" userId="S::hailey.durham@planetark.org::e7116dd4-47fb-4e16-8b5c-a6504b08cae0" providerId="AD" clId="Web-{FBF40B54-9430-81F8-0DC6-626AF273EA7E}" dt="2024-09-03T03:21:46.673" v="91" actId="20577"/>
          <ac:spMkLst>
            <pc:docMk/>
            <pc:sldMk cId="4083921866" sldId="273"/>
            <ac:spMk id="17" creationId="{2AE1A848-D71D-E97D-E3CD-112FD81E89B5}"/>
          </ac:spMkLst>
        </pc:spChg>
        <pc:spChg chg="mod">
          <ac:chgData name="Hailey Durham" userId="S::hailey.durham@planetark.org::e7116dd4-47fb-4e16-8b5c-a6504b08cae0" providerId="AD" clId="Web-{FBF40B54-9430-81F8-0DC6-626AF273EA7E}" dt="2024-09-03T03:21:53.173" v="95" actId="20577"/>
          <ac:spMkLst>
            <pc:docMk/>
            <pc:sldMk cId="4083921866" sldId="273"/>
            <ac:spMk id="29" creationId="{7AB778A9-F6A5-45D6-7EF8-D58A69CD2FA6}"/>
          </ac:spMkLst>
        </pc:spChg>
      </pc:sldChg>
      <pc:sldChg chg="modSp">
        <pc:chgData name="Hailey Durham" userId="S::hailey.durham@planetark.org::e7116dd4-47fb-4e16-8b5c-a6504b08cae0" providerId="AD" clId="Web-{FBF40B54-9430-81F8-0DC6-626AF273EA7E}" dt="2024-09-03T03:22:25.753" v="103" actId="20577"/>
        <pc:sldMkLst>
          <pc:docMk/>
          <pc:sldMk cId="1402053639" sldId="274"/>
        </pc:sldMkLst>
        <pc:spChg chg="mod">
          <ac:chgData name="Hailey Durham" userId="S::hailey.durham@planetark.org::e7116dd4-47fb-4e16-8b5c-a6504b08cae0" providerId="AD" clId="Web-{FBF40B54-9430-81F8-0DC6-626AF273EA7E}" dt="2024-09-03T03:22:06.815" v="98" actId="20577"/>
          <ac:spMkLst>
            <pc:docMk/>
            <pc:sldMk cId="1402053639" sldId="274"/>
            <ac:spMk id="14" creationId="{71C3B9FE-86F1-4B00-3829-C0418BCFACEA}"/>
          </ac:spMkLst>
        </pc:spChg>
        <pc:spChg chg="mod">
          <ac:chgData name="Hailey Durham" userId="S::hailey.durham@planetark.org::e7116dd4-47fb-4e16-8b5c-a6504b08cae0" providerId="AD" clId="Web-{FBF40B54-9430-81F8-0DC6-626AF273EA7E}" dt="2024-09-03T03:22:11.299" v="99" actId="20577"/>
          <ac:spMkLst>
            <pc:docMk/>
            <pc:sldMk cId="1402053639" sldId="274"/>
            <ac:spMk id="16" creationId="{F8A61F84-E739-5D0B-5AC9-B0CBACEFC1C7}"/>
          </ac:spMkLst>
        </pc:spChg>
        <pc:spChg chg="mod">
          <ac:chgData name="Hailey Durham" userId="S::hailey.durham@planetark.org::e7116dd4-47fb-4e16-8b5c-a6504b08cae0" providerId="AD" clId="Web-{FBF40B54-9430-81F8-0DC6-626AF273EA7E}" dt="2024-09-03T03:22:25.753" v="103" actId="20577"/>
          <ac:spMkLst>
            <pc:docMk/>
            <pc:sldMk cId="1402053639" sldId="274"/>
            <ac:spMk id="18" creationId="{0342312A-6AAE-D08E-340D-BB0DB4BE24F9}"/>
          </ac:spMkLst>
        </pc:spChg>
        <pc:spChg chg="mod">
          <ac:chgData name="Hailey Durham" userId="S::hailey.durham@planetark.org::e7116dd4-47fb-4e16-8b5c-a6504b08cae0" providerId="AD" clId="Web-{FBF40B54-9430-81F8-0DC6-626AF273EA7E}" dt="2024-09-03T03:22:20.268" v="102" actId="20577"/>
          <ac:spMkLst>
            <pc:docMk/>
            <pc:sldMk cId="1402053639" sldId="274"/>
            <ac:spMk id="19" creationId="{18F1E754-191D-CD22-737F-3E60C5E4F330}"/>
          </ac:spMkLst>
        </pc:spChg>
        <pc:spChg chg="mod">
          <ac:chgData name="Hailey Durham" userId="S::hailey.durham@planetark.org::e7116dd4-47fb-4e16-8b5c-a6504b08cae0" providerId="AD" clId="Web-{FBF40B54-9430-81F8-0DC6-626AF273EA7E}" dt="2024-09-03T03:22:16.893" v="101" actId="20577"/>
          <ac:spMkLst>
            <pc:docMk/>
            <pc:sldMk cId="1402053639" sldId="274"/>
            <ac:spMk id="22" creationId="{110CB7B5-30A9-39DD-8A7F-BEA746A71092}"/>
          </ac:spMkLst>
        </pc:spChg>
        <pc:spChg chg="mod">
          <ac:chgData name="Hailey Durham" userId="S::hailey.durham@planetark.org::e7116dd4-47fb-4e16-8b5c-a6504b08cae0" providerId="AD" clId="Web-{FBF40B54-9430-81F8-0DC6-626AF273EA7E}" dt="2024-09-03T03:22:02.877" v="97" actId="20577"/>
          <ac:spMkLst>
            <pc:docMk/>
            <pc:sldMk cId="1402053639" sldId="274"/>
            <ac:spMk id="29" creationId="{7AB778A9-F6A5-45D6-7EF8-D58A69CD2FA6}"/>
          </ac:spMkLst>
        </pc:spChg>
      </pc:sldChg>
      <pc:sldChg chg="modSp">
        <pc:chgData name="Hailey Durham" userId="S::hailey.durham@planetark.org::e7116dd4-47fb-4e16-8b5c-a6504b08cae0" providerId="AD" clId="Web-{FBF40B54-9430-81F8-0DC6-626AF273EA7E}" dt="2024-09-03T03:23:30.521" v="114" actId="1076"/>
        <pc:sldMkLst>
          <pc:docMk/>
          <pc:sldMk cId="1147365445" sldId="275"/>
        </pc:sldMkLst>
        <pc:spChg chg="mod">
          <ac:chgData name="Hailey Durham" userId="S::hailey.durham@planetark.org::e7116dd4-47fb-4e16-8b5c-a6504b08cae0" providerId="AD" clId="Web-{FBF40B54-9430-81F8-0DC6-626AF273EA7E}" dt="2024-09-03T03:23:00.051" v="107" actId="20577"/>
          <ac:spMkLst>
            <pc:docMk/>
            <pc:sldMk cId="1147365445" sldId="275"/>
            <ac:spMk id="6" creationId="{F7D1F0F6-1426-8887-C307-BAF7FCDF09A1}"/>
          </ac:spMkLst>
        </pc:spChg>
        <pc:spChg chg="mod">
          <ac:chgData name="Hailey Durham" userId="S::hailey.durham@planetark.org::e7116dd4-47fb-4e16-8b5c-a6504b08cae0" providerId="AD" clId="Web-{FBF40B54-9430-81F8-0DC6-626AF273EA7E}" dt="2024-09-03T03:23:27.490" v="113" actId="20577"/>
          <ac:spMkLst>
            <pc:docMk/>
            <pc:sldMk cId="1147365445" sldId="275"/>
            <ac:spMk id="14" creationId="{71C3B9FE-86F1-4B00-3829-C0418BCFACEA}"/>
          </ac:spMkLst>
        </pc:spChg>
        <pc:spChg chg="mod">
          <ac:chgData name="Hailey Durham" userId="S::hailey.durham@planetark.org::e7116dd4-47fb-4e16-8b5c-a6504b08cae0" providerId="AD" clId="Web-{FBF40B54-9430-81F8-0DC6-626AF273EA7E}" dt="2024-09-03T03:23:06.052" v="109" actId="20577"/>
          <ac:spMkLst>
            <pc:docMk/>
            <pc:sldMk cId="1147365445" sldId="275"/>
            <ac:spMk id="16" creationId="{F8A61F84-E739-5D0B-5AC9-B0CBACEFC1C7}"/>
          </ac:spMkLst>
        </pc:spChg>
        <pc:spChg chg="mod">
          <ac:chgData name="Hailey Durham" userId="S::hailey.durham@planetark.org::e7116dd4-47fb-4e16-8b5c-a6504b08cae0" providerId="AD" clId="Web-{FBF40B54-9430-81F8-0DC6-626AF273EA7E}" dt="2024-09-03T03:22:41.707" v="104" actId="20577"/>
          <ac:spMkLst>
            <pc:docMk/>
            <pc:sldMk cId="1147365445" sldId="275"/>
            <ac:spMk id="19" creationId="{18F1E754-191D-CD22-737F-3E60C5E4F330}"/>
          </ac:spMkLst>
        </pc:spChg>
        <pc:spChg chg="mod ord">
          <ac:chgData name="Hailey Durham" userId="S::hailey.durham@planetark.org::e7116dd4-47fb-4e16-8b5c-a6504b08cae0" providerId="AD" clId="Web-{FBF40B54-9430-81F8-0DC6-626AF273EA7E}" dt="2024-09-03T03:23:30.521" v="114" actId="1076"/>
          <ac:spMkLst>
            <pc:docMk/>
            <pc:sldMk cId="1147365445" sldId="275"/>
            <ac:spMk id="32" creationId="{23BA4025-9CD7-7DD3-854A-1F9B3AB720A0}"/>
          </ac:spMkLst>
        </pc:spChg>
      </pc:sldChg>
      <pc:sldChg chg="modSp">
        <pc:chgData name="Hailey Durham" userId="S::hailey.durham@planetark.org::e7116dd4-47fb-4e16-8b5c-a6504b08cae0" providerId="AD" clId="Web-{FBF40B54-9430-81F8-0DC6-626AF273EA7E}" dt="2024-09-03T03:14:39.717" v="57" actId="20577"/>
        <pc:sldMkLst>
          <pc:docMk/>
          <pc:sldMk cId="3340971419" sldId="276"/>
        </pc:sldMkLst>
        <pc:spChg chg="mod">
          <ac:chgData name="Hailey Durham" userId="S::hailey.durham@planetark.org::e7116dd4-47fb-4e16-8b5c-a6504b08cae0" providerId="AD" clId="Web-{FBF40B54-9430-81F8-0DC6-626AF273EA7E}" dt="2024-09-03T03:14:30.420" v="53" actId="20577"/>
          <ac:spMkLst>
            <pc:docMk/>
            <pc:sldMk cId="3340971419" sldId="276"/>
            <ac:spMk id="17" creationId="{2AE1A848-D71D-E97D-E3CD-112FD81E89B5}"/>
          </ac:spMkLst>
        </pc:spChg>
        <pc:spChg chg="mod">
          <ac:chgData name="Hailey Durham" userId="S::hailey.durham@planetark.org::e7116dd4-47fb-4e16-8b5c-a6504b08cae0" providerId="AD" clId="Web-{FBF40B54-9430-81F8-0DC6-626AF273EA7E}" dt="2024-09-03T03:14:39.717" v="57" actId="20577"/>
          <ac:spMkLst>
            <pc:docMk/>
            <pc:sldMk cId="3340971419" sldId="276"/>
            <ac:spMk id="29" creationId="{7AB778A9-F6A5-45D6-7EF8-D58A69CD2FA6}"/>
          </ac:spMkLst>
        </pc:spChg>
      </pc:sldChg>
      <pc:sldChg chg="modSp">
        <pc:chgData name="Hailey Durham" userId="S::hailey.durham@planetark.org::e7116dd4-47fb-4e16-8b5c-a6504b08cae0" providerId="AD" clId="Web-{FBF40B54-9430-81F8-0DC6-626AF273EA7E}" dt="2024-09-03T03:14:22.763" v="51" actId="20577"/>
        <pc:sldMkLst>
          <pc:docMk/>
          <pc:sldMk cId="2591278428" sldId="277"/>
        </pc:sldMkLst>
        <pc:spChg chg="mod">
          <ac:chgData name="Hailey Durham" userId="S::hailey.durham@planetark.org::e7116dd4-47fb-4e16-8b5c-a6504b08cae0" providerId="AD" clId="Web-{FBF40B54-9430-81F8-0DC6-626AF273EA7E}" dt="2024-09-03T03:14:06.294" v="43" actId="20577"/>
          <ac:spMkLst>
            <pc:docMk/>
            <pc:sldMk cId="2591278428" sldId="277"/>
            <ac:spMk id="17" creationId="{2AE1A848-D71D-E97D-E3CD-112FD81E89B5}"/>
          </ac:spMkLst>
        </pc:spChg>
        <pc:spChg chg="mod">
          <ac:chgData name="Hailey Durham" userId="S::hailey.durham@planetark.org::e7116dd4-47fb-4e16-8b5c-a6504b08cae0" providerId="AD" clId="Web-{FBF40B54-9430-81F8-0DC6-626AF273EA7E}" dt="2024-09-03T03:14:22.763" v="51" actId="20577"/>
          <ac:spMkLst>
            <pc:docMk/>
            <pc:sldMk cId="2591278428" sldId="277"/>
            <ac:spMk id="29" creationId="{7AB778A9-F6A5-45D6-7EF8-D58A69CD2FA6}"/>
          </ac:spMkLst>
        </pc:spChg>
      </pc:sldChg>
      <pc:sldChg chg="modSp">
        <pc:chgData name="Hailey Durham" userId="S::hailey.durham@planetark.org::e7116dd4-47fb-4e16-8b5c-a6504b08cae0" providerId="AD" clId="Web-{FBF40B54-9430-81F8-0DC6-626AF273EA7E}" dt="2024-09-03T03:23:39.209" v="116" actId="20577"/>
        <pc:sldMkLst>
          <pc:docMk/>
          <pc:sldMk cId="148597352" sldId="278"/>
        </pc:sldMkLst>
        <pc:spChg chg="mod">
          <ac:chgData name="Hailey Durham" userId="S::hailey.durham@planetark.org::e7116dd4-47fb-4e16-8b5c-a6504b08cae0" providerId="AD" clId="Web-{FBF40B54-9430-81F8-0DC6-626AF273EA7E}" dt="2024-09-03T03:23:39.209" v="116" actId="20577"/>
          <ac:spMkLst>
            <pc:docMk/>
            <pc:sldMk cId="148597352" sldId="278"/>
            <ac:spMk id="17" creationId="{2AE1A848-D71D-E97D-E3CD-112FD81E89B5}"/>
          </ac:spMkLst>
        </pc:spChg>
      </pc:sldChg>
      <pc:sldChg chg="add del replId">
        <pc:chgData name="Hailey Durham" userId="S::hailey.durham@planetark.org::e7116dd4-47fb-4e16-8b5c-a6504b08cae0" providerId="AD" clId="Web-{FBF40B54-9430-81F8-0DC6-626AF273EA7E}" dt="2024-09-03T03:25:57.325" v="162"/>
        <pc:sldMkLst>
          <pc:docMk/>
          <pc:sldMk cId="2669097997" sldId="279"/>
        </pc:sldMkLst>
      </pc:sldChg>
    </pc:docChg>
  </pc:docChgLst>
  <pc:docChgLst>
    <pc:chgData name="Nicholas Scaltrito" userId="S::nicholas@planetark.org::5f89ba4f-46a3-4ba7-ad79-10e5ed4f9ede" providerId="AD" clId="Web-{32B23A02-6455-999B-480B-0C4A524D323A}"/>
    <pc:docChg chg="modSld">
      <pc:chgData name="Nicholas Scaltrito" userId="S::nicholas@planetark.org::5f89ba4f-46a3-4ba7-ad79-10e5ed4f9ede" providerId="AD" clId="Web-{32B23A02-6455-999B-480B-0C4A524D323A}" dt="2024-09-10T23:38:04.092" v="174" actId="20577"/>
      <pc:docMkLst>
        <pc:docMk/>
      </pc:docMkLst>
      <pc:sldChg chg="delSp modSp">
        <pc:chgData name="Nicholas Scaltrito" userId="S::nicholas@planetark.org::5f89ba4f-46a3-4ba7-ad79-10e5ed4f9ede" providerId="AD" clId="Web-{32B23A02-6455-999B-480B-0C4A524D323A}" dt="2024-09-10T23:27:39.359" v="120"/>
        <pc:sldMkLst>
          <pc:docMk/>
          <pc:sldMk cId="0" sldId="256"/>
        </pc:sldMkLst>
        <pc:spChg chg="del">
          <ac:chgData name="Nicholas Scaltrito" userId="S::nicholas@planetark.org::5f89ba4f-46a3-4ba7-ad79-10e5ed4f9ede" providerId="AD" clId="Web-{32B23A02-6455-999B-480B-0C4A524D323A}" dt="2024-09-10T23:26:36.264" v="105"/>
          <ac:spMkLst>
            <pc:docMk/>
            <pc:sldMk cId="0" sldId="256"/>
            <ac:spMk id="6" creationId="{00000000-0000-0000-0000-000000000000}"/>
          </ac:spMkLst>
        </pc:spChg>
        <pc:spChg chg="del mod">
          <ac:chgData name="Nicholas Scaltrito" userId="S::nicholas@planetark.org::5f89ba4f-46a3-4ba7-ad79-10e5ed4f9ede" providerId="AD" clId="Web-{32B23A02-6455-999B-480B-0C4A524D323A}" dt="2024-09-10T23:27:39.359" v="120"/>
          <ac:spMkLst>
            <pc:docMk/>
            <pc:sldMk cId="0" sldId="256"/>
            <ac:spMk id="10" creationId="{45A8DE42-8A93-E73D-2022-F5DAE4F866B5}"/>
          </ac:spMkLst>
        </pc:spChg>
      </pc:sldChg>
      <pc:sldChg chg="addSp modSp">
        <pc:chgData name="Nicholas Scaltrito" userId="S::nicholas@planetark.org::5f89ba4f-46a3-4ba7-ad79-10e5ed4f9ede" providerId="AD" clId="Web-{32B23A02-6455-999B-480B-0C4A524D323A}" dt="2024-09-10T23:33:34.664" v="123" actId="1076"/>
        <pc:sldMkLst>
          <pc:docMk/>
          <pc:sldMk cId="0" sldId="260"/>
        </pc:sldMkLst>
        <pc:spChg chg="add">
          <ac:chgData name="Nicholas Scaltrito" userId="S::nicholas@planetark.org::5f89ba4f-46a3-4ba7-ad79-10e5ed4f9ede" providerId="AD" clId="Web-{32B23A02-6455-999B-480B-0C4A524D323A}" dt="2024-09-10T23:33:30.383" v="122"/>
          <ac:spMkLst>
            <pc:docMk/>
            <pc:sldMk cId="0" sldId="260"/>
            <ac:spMk id="6" creationId="{45A8DE42-8A93-E73D-2022-F5DAE4F866B5}"/>
          </ac:spMkLst>
        </pc:spChg>
        <pc:spChg chg="mod">
          <ac:chgData name="Nicholas Scaltrito" userId="S::nicholas@planetark.org::5f89ba4f-46a3-4ba7-ad79-10e5ed4f9ede" providerId="AD" clId="Web-{32B23A02-6455-999B-480B-0C4A524D323A}" dt="2024-09-10T23:33:34.664" v="123" actId="1076"/>
          <ac:spMkLst>
            <pc:docMk/>
            <pc:sldMk cId="0" sldId="260"/>
            <ac:spMk id="8" creationId="{D2E301DE-D3F4-F9DF-53E5-568E3B396C58}"/>
          </ac:spMkLst>
        </pc:spChg>
      </pc:sldChg>
      <pc:sldChg chg="modSp">
        <pc:chgData name="Nicholas Scaltrito" userId="S::nicholas@planetark.org::5f89ba4f-46a3-4ba7-ad79-10e5ed4f9ede" providerId="AD" clId="Web-{32B23A02-6455-999B-480B-0C4A524D323A}" dt="2024-09-10T23:33:55.430" v="126" actId="20577"/>
        <pc:sldMkLst>
          <pc:docMk/>
          <pc:sldMk cId="4072658066" sldId="263"/>
        </pc:sldMkLst>
        <pc:spChg chg="mod">
          <ac:chgData name="Nicholas Scaltrito" userId="S::nicholas@planetark.org::5f89ba4f-46a3-4ba7-ad79-10e5ed4f9ede" providerId="AD" clId="Web-{32B23A02-6455-999B-480B-0C4A524D323A}" dt="2024-09-10T23:33:55.430" v="126" actId="20577"/>
          <ac:spMkLst>
            <pc:docMk/>
            <pc:sldMk cId="4072658066" sldId="263"/>
            <ac:spMk id="17" creationId="{E88FC5F7-61F4-85F3-9A4A-C4A74313B538}"/>
          </ac:spMkLst>
        </pc:spChg>
      </pc:sldChg>
      <pc:sldChg chg="modSp">
        <pc:chgData name="Nicholas Scaltrito" userId="S::nicholas@planetark.org::5f89ba4f-46a3-4ba7-ad79-10e5ed4f9ede" providerId="AD" clId="Web-{32B23A02-6455-999B-480B-0C4A524D323A}" dt="2024-09-10T23:34:06.743" v="127" actId="20577"/>
        <pc:sldMkLst>
          <pc:docMk/>
          <pc:sldMk cId="2922024802" sldId="264"/>
        </pc:sldMkLst>
        <pc:spChg chg="mod">
          <ac:chgData name="Nicholas Scaltrito" userId="S::nicholas@planetark.org::5f89ba4f-46a3-4ba7-ad79-10e5ed4f9ede" providerId="AD" clId="Web-{32B23A02-6455-999B-480B-0C4A524D323A}" dt="2024-09-10T23:34:06.743" v="127" actId="20577"/>
          <ac:spMkLst>
            <pc:docMk/>
            <pc:sldMk cId="2922024802" sldId="264"/>
            <ac:spMk id="17" creationId="{2AE1A848-D71D-E97D-E3CD-112FD81E89B5}"/>
          </ac:spMkLst>
        </pc:spChg>
      </pc:sldChg>
      <pc:sldChg chg="addSp delSp modSp">
        <pc:chgData name="Nicholas Scaltrito" userId="S::nicholas@planetark.org::5f89ba4f-46a3-4ba7-ad79-10e5ed4f9ede" providerId="AD" clId="Web-{32B23A02-6455-999B-480B-0C4A524D323A}" dt="2024-09-10T23:35:07.948" v="140"/>
        <pc:sldMkLst>
          <pc:docMk/>
          <pc:sldMk cId="3646584264" sldId="265"/>
        </pc:sldMkLst>
        <pc:spChg chg="mod">
          <ac:chgData name="Nicholas Scaltrito" userId="S::nicholas@planetark.org::5f89ba4f-46a3-4ba7-ad79-10e5ed4f9ede" providerId="AD" clId="Web-{32B23A02-6455-999B-480B-0C4A524D323A}" dt="2024-09-10T23:34:35.728" v="129" actId="20577"/>
          <ac:spMkLst>
            <pc:docMk/>
            <pc:sldMk cId="3646584264" sldId="265"/>
            <ac:spMk id="18" creationId="{C3D53504-8B2A-1429-D872-84DABBC5789E}"/>
          </ac:spMkLst>
        </pc:spChg>
        <pc:spChg chg="mod">
          <ac:chgData name="Nicholas Scaltrito" userId="S::nicholas@planetark.org::5f89ba4f-46a3-4ba7-ad79-10e5ed4f9ede" providerId="AD" clId="Web-{32B23A02-6455-999B-480B-0C4A524D323A}" dt="2024-09-10T23:34:42.072" v="130" actId="20577"/>
          <ac:spMkLst>
            <pc:docMk/>
            <pc:sldMk cId="3646584264" sldId="265"/>
            <ac:spMk id="20" creationId="{517BDB29-1BD8-0445-97CD-D7C2B26806B0}"/>
          </ac:spMkLst>
        </pc:spChg>
        <pc:spChg chg="mod">
          <ac:chgData name="Nicholas Scaltrito" userId="S::nicholas@planetark.org::5f89ba4f-46a3-4ba7-ad79-10e5ed4f9ede" providerId="AD" clId="Web-{32B23A02-6455-999B-480B-0C4A524D323A}" dt="2024-09-10T23:34:49.728" v="132" actId="14100"/>
          <ac:spMkLst>
            <pc:docMk/>
            <pc:sldMk cId="3646584264" sldId="265"/>
            <ac:spMk id="22" creationId="{0AB8532B-AFF9-668D-C03D-62F09A1034E5}"/>
          </ac:spMkLst>
        </pc:spChg>
        <pc:spChg chg="mod topLvl">
          <ac:chgData name="Nicholas Scaltrito" userId="S::nicholas@planetark.org::5f89ba4f-46a3-4ba7-ad79-10e5ed4f9ede" providerId="AD" clId="Web-{32B23A02-6455-999B-480B-0C4A524D323A}" dt="2024-09-10T23:34:59.682" v="138" actId="1076"/>
          <ac:spMkLst>
            <pc:docMk/>
            <pc:sldMk cId="3646584264" sldId="265"/>
            <ac:spMk id="26" creationId="{C29709F5-062A-9CD1-329B-BFB346A14756}"/>
          </ac:spMkLst>
        </pc:spChg>
        <pc:grpChg chg="add del mod">
          <ac:chgData name="Nicholas Scaltrito" userId="S::nicholas@planetark.org::5f89ba4f-46a3-4ba7-ad79-10e5ed4f9ede" providerId="AD" clId="Web-{32B23A02-6455-999B-480B-0C4A524D323A}" dt="2024-09-10T23:15:46.265" v="33"/>
          <ac:grpSpMkLst>
            <pc:docMk/>
            <pc:sldMk cId="3646584264" sldId="265"/>
            <ac:grpSpMk id="23" creationId="{C452F5BE-C0C0-F748-0282-44F7B441F951}"/>
          </ac:grpSpMkLst>
        </pc:grpChg>
        <pc:grpChg chg="del mod topLvl">
          <ac:chgData name="Nicholas Scaltrito" userId="S::nicholas@planetark.org::5f89ba4f-46a3-4ba7-ad79-10e5ed4f9ede" providerId="AD" clId="Web-{32B23A02-6455-999B-480B-0C4A524D323A}" dt="2024-09-10T23:35:07.948" v="140"/>
          <ac:grpSpMkLst>
            <pc:docMk/>
            <pc:sldMk cId="3646584264" sldId="265"/>
            <ac:grpSpMk id="24" creationId="{68BA8C94-E8E0-EA2A-4EF4-A64040C3F90C}"/>
          </ac:grpSpMkLst>
        </pc:grpChg>
        <pc:grpChg chg="mod topLvl">
          <ac:chgData name="Nicholas Scaltrito" userId="S::nicholas@planetark.org::5f89ba4f-46a3-4ba7-ad79-10e5ed4f9ede" providerId="AD" clId="Web-{32B23A02-6455-999B-480B-0C4A524D323A}" dt="2024-09-10T23:35:04.916" v="139" actId="14100"/>
          <ac:grpSpMkLst>
            <pc:docMk/>
            <pc:sldMk cId="3646584264" sldId="265"/>
            <ac:grpSpMk id="25" creationId="{CAF27F58-EF5F-01A8-AD4F-0241AFDD681F}"/>
          </ac:grpSpMkLst>
        </pc:grpChg>
      </pc:sldChg>
      <pc:sldChg chg="delSp modSp">
        <pc:chgData name="Nicholas Scaltrito" userId="S::nicholas@planetark.org::5f89ba4f-46a3-4ba7-ad79-10e5ed4f9ede" providerId="AD" clId="Web-{32B23A02-6455-999B-480B-0C4A524D323A}" dt="2024-09-10T23:35:56.980" v="148"/>
        <pc:sldMkLst>
          <pc:docMk/>
          <pc:sldMk cId="2694468570" sldId="266"/>
        </pc:sldMkLst>
        <pc:spChg chg="mod">
          <ac:chgData name="Nicholas Scaltrito" userId="S::nicholas@planetark.org::5f89ba4f-46a3-4ba7-ad79-10e5ed4f9ede" providerId="AD" clId="Web-{32B23A02-6455-999B-480B-0C4A524D323A}" dt="2024-09-10T23:35:56.917" v="147"/>
          <ac:spMkLst>
            <pc:docMk/>
            <pc:sldMk cId="2694468570" sldId="266"/>
            <ac:spMk id="6" creationId="{D0CE26D5-7FB5-93D0-AF18-634C36068040}"/>
          </ac:spMkLst>
        </pc:spChg>
        <pc:spChg chg="mod">
          <ac:chgData name="Nicholas Scaltrito" userId="S::nicholas@planetark.org::5f89ba4f-46a3-4ba7-ad79-10e5ed4f9ede" providerId="AD" clId="Web-{32B23A02-6455-999B-480B-0C4A524D323A}" dt="2024-09-10T23:25:17.419" v="103" actId="1076"/>
          <ac:spMkLst>
            <pc:docMk/>
            <pc:sldMk cId="2694468570" sldId="266"/>
            <ac:spMk id="9" creationId="{C93D68E3-98E9-5507-2AA5-E42A5C4A9790}"/>
          </ac:spMkLst>
        </pc:spChg>
        <pc:spChg chg="mod">
          <ac:chgData name="Nicholas Scaltrito" userId="S::nicholas@planetark.org::5f89ba4f-46a3-4ba7-ad79-10e5ed4f9ede" providerId="AD" clId="Web-{32B23A02-6455-999B-480B-0C4A524D323A}" dt="2024-09-10T23:35:56.980" v="148"/>
          <ac:spMkLst>
            <pc:docMk/>
            <pc:sldMk cId="2694468570" sldId="266"/>
            <ac:spMk id="10" creationId="{A371E3CC-83B0-4B6F-EF9D-9DB48C8E2638}"/>
          </ac:spMkLst>
        </pc:spChg>
        <pc:spChg chg="mod">
          <ac:chgData name="Nicholas Scaltrito" userId="S::nicholas@planetark.org::5f89ba4f-46a3-4ba7-ad79-10e5ed4f9ede" providerId="AD" clId="Web-{32B23A02-6455-999B-480B-0C4A524D323A}" dt="2024-09-10T23:35:56.917" v="146"/>
          <ac:spMkLst>
            <pc:docMk/>
            <pc:sldMk cId="2694468570" sldId="266"/>
            <ac:spMk id="17" creationId="{2AE1A848-D71D-E97D-E3CD-112FD81E89B5}"/>
          </ac:spMkLst>
        </pc:spChg>
        <pc:spChg chg="del">
          <ac:chgData name="Nicholas Scaltrito" userId="S::nicholas@planetark.org::5f89ba4f-46a3-4ba7-ad79-10e5ed4f9ede" providerId="AD" clId="Web-{32B23A02-6455-999B-480B-0C4A524D323A}" dt="2024-09-10T23:25:19.919" v="104"/>
          <ac:spMkLst>
            <pc:docMk/>
            <pc:sldMk cId="2694468570" sldId="266"/>
            <ac:spMk id="23" creationId="{5ADEC6ED-6767-38B6-E2A0-B8FD8E9378C3}"/>
          </ac:spMkLst>
        </pc:spChg>
        <pc:spChg chg="mod">
          <ac:chgData name="Nicholas Scaltrito" userId="S::nicholas@planetark.org::5f89ba4f-46a3-4ba7-ad79-10e5ed4f9ede" providerId="AD" clId="Web-{32B23A02-6455-999B-480B-0C4A524D323A}" dt="2024-09-10T23:35:43.933" v="145" actId="20577"/>
          <ac:spMkLst>
            <pc:docMk/>
            <pc:sldMk cId="2694468570" sldId="266"/>
            <ac:spMk id="32" creationId="{E03F3982-C869-6A6D-5A49-261BFFDD602F}"/>
          </ac:spMkLst>
        </pc:spChg>
      </pc:sldChg>
      <pc:sldChg chg="modSp">
        <pc:chgData name="Nicholas Scaltrito" userId="S::nicholas@planetark.org::5f89ba4f-46a3-4ba7-ad79-10e5ed4f9ede" providerId="AD" clId="Web-{32B23A02-6455-999B-480B-0C4A524D323A}" dt="2024-09-10T23:35:27.886" v="143" actId="14100"/>
        <pc:sldMkLst>
          <pc:docMk/>
          <pc:sldMk cId="2696234861" sldId="267"/>
        </pc:sldMkLst>
        <pc:spChg chg="mod">
          <ac:chgData name="Nicholas Scaltrito" userId="S::nicholas@planetark.org::5f89ba4f-46a3-4ba7-ad79-10e5ed4f9ede" providerId="AD" clId="Web-{32B23A02-6455-999B-480B-0C4A524D323A}" dt="2024-09-10T23:35:27.886" v="143" actId="14100"/>
          <ac:spMkLst>
            <pc:docMk/>
            <pc:sldMk cId="2696234861" sldId="267"/>
            <ac:spMk id="17" creationId="{2AE1A848-D71D-E97D-E3CD-112FD81E89B5}"/>
          </ac:spMkLst>
        </pc:spChg>
      </pc:sldChg>
      <pc:sldChg chg="modSp">
        <pc:chgData name="Nicholas Scaltrito" userId="S::nicholas@planetark.org::5f89ba4f-46a3-4ba7-ad79-10e5ed4f9ede" providerId="AD" clId="Web-{32B23A02-6455-999B-480B-0C4A524D323A}" dt="2024-09-10T23:18:07.409" v="51" actId="20577"/>
        <pc:sldMkLst>
          <pc:docMk/>
          <pc:sldMk cId="3762414271" sldId="268"/>
        </pc:sldMkLst>
        <pc:spChg chg="mod">
          <ac:chgData name="Nicholas Scaltrito" userId="S::nicholas@planetark.org::5f89ba4f-46a3-4ba7-ad79-10e5ed4f9ede" providerId="AD" clId="Web-{32B23A02-6455-999B-480B-0C4A524D323A}" dt="2024-09-10T23:18:07.409" v="51" actId="20577"/>
          <ac:spMkLst>
            <pc:docMk/>
            <pc:sldMk cId="3762414271" sldId="268"/>
            <ac:spMk id="29" creationId="{7AB778A9-F6A5-45D6-7EF8-D58A69CD2FA6}"/>
          </ac:spMkLst>
        </pc:spChg>
      </pc:sldChg>
      <pc:sldChg chg="addSp delSp modSp">
        <pc:chgData name="Nicholas Scaltrito" userId="S::nicholas@planetark.org::5f89ba4f-46a3-4ba7-ad79-10e5ed4f9ede" providerId="AD" clId="Web-{32B23A02-6455-999B-480B-0C4A524D323A}" dt="2024-09-10T23:36:33.231" v="157" actId="20577"/>
        <pc:sldMkLst>
          <pc:docMk/>
          <pc:sldMk cId="1440725911" sldId="269"/>
        </pc:sldMkLst>
        <pc:spChg chg="add mod ord">
          <ac:chgData name="Nicholas Scaltrito" userId="S::nicholas@planetark.org::5f89ba4f-46a3-4ba7-ad79-10e5ed4f9ede" providerId="AD" clId="Web-{32B23A02-6455-999B-480B-0C4A524D323A}" dt="2024-09-10T23:19:27.536" v="64"/>
          <ac:spMkLst>
            <pc:docMk/>
            <pc:sldMk cId="1440725911" sldId="269"/>
            <ac:spMk id="6" creationId="{BC453923-117B-799B-2129-B85C97FF53CD}"/>
          </ac:spMkLst>
        </pc:spChg>
        <pc:spChg chg="mod">
          <ac:chgData name="Nicholas Scaltrito" userId="S::nicholas@planetark.org::5f89ba4f-46a3-4ba7-ad79-10e5ed4f9ede" providerId="AD" clId="Web-{32B23A02-6455-999B-480B-0C4A524D323A}" dt="2024-09-10T23:24:16.698" v="101" actId="14100"/>
          <ac:spMkLst>
            <pc:docMk/>
            <pc:sldMk cId="1440725911" sldId="269"/>
            <ac:spMk id="10" creationId="{62FF5F6A-5648-1EE3-0C88-D63553989D6D}"/>
          </ac:spMkLst>
        </pc:spChg>
        <pc:spChg chg="mod">
          <ac:chgData name="Nicholas Scaltrito" userId="S::nicholas@planetark.org::5f89ba4f-46a3-4ba7-ad79-10e5ed4f9ede" providerId="AD" clId="Web-{32B23A02-6455-999B-480B-0C4A524D323A}" dt="2024-09-10T23:20:05.458" v="72" actId="20577"/>
          <ac:spMkLst>
            <pc:docMk/>
            <pc:sldMk cId="1440725911" sldId="269"/>
            <ac:spMk id="13" creationId="{362AB8BD-570B-676B-406F-005674CB955C}"/>
          </ac:spMkLst>
        </pc:spChg>
        <pc:spChg chg="mod">
          <ac:chgData name="Nicholas Scaltrito" userId="S::nicholas@planetark.org::5f89ba4f-46a3-4ba7-ad79-10e5ed4f9ede" providerId="AD" clId="Web-{32B23A02-6455-999B-480B-0C4A524D323A}" dt="2024-09-10T23:20:18.880" v="75" actId="1076"/>
          <ac:spMkLst>
            <pc:docMk/>
            <pc:sldMk cId="1440725911" sldId="269"/>
            <ac:spMk id="20" creationId="{B5385584-743A-6293-5F8A-9493798FE93E}"/>
          </ac:spMkLst>
        </pc:spChg>
        <pc:spChg chg="mod">
          <ac:chgData name="Nicholas Scaltrito" userId="S::nicholas@planetark.org::5f89ba4f-46a3-4ba7-ad79-10e5ed4f9ede" providerId="AD" clId="Web-{32B23A02-6455-999B-480B-0C4A524D323A}" dt="2024-09-10T23:36:33.231" v="157" actId="20577"/>
          <ac:spMkLst>
            <pc:docMk/>
            <pc:sldMk cId="1440725911" sldId="269"/>
            <ac:spMk id="21" creationId="{7571599F-2E80-A97E-AF2F-275295EA4188}"/>
          </ac:spMkLst>
        </pc:spChg>
        <pc:spChg chg="mod">
          <ac:chgData name="Nicholas Scaltrito" userId="S::nicholas@planetark.org::5f89ba4f-46a3-4ba7-ad79-10e5ed4f9ede" providerId="AD" clId="Web-{32B23A02-6455-999B-480B-0C4A524D323A}" dt="2024-09-10T23:36:24.324" v="153" actId="20577"/>
          <ac:spMkLst>
            <pc:docMk/>
            <pc:sldMk cId="1440725911" sldId="269"/>
            <ac:spMk id="30" creationId="{3A7DE510-82D0-0235-15FF-8CFA15164883}"/>
          </ac:spMkLst>
        </pc:spChg>
        <pc:spChg chg="mod">
          <ac:chgData name="Nicholas Scaltrito" userId="S::nicholas@planetark.org::5f89ba4f-46a3-4ba7-ad79-10e5ed4f9ede" providerId="AD" clId="Web-{32B23A02-6455-999B-480B-0C4A524D323A}" dt="2024-09-10T23:18:59.082" v="57" actId="1076"/>
          <ac:spMkLst>
            <pc:docMk/>
            <pc:sldMk cId="1440725911" sldId="269"/>
            <ac:spMk id="32" creationId="{EC155F00-9E7E-C050-ADC5-F9DA3E7D208B}"/>
          </ac:spMkLst>
        </pc:spChg>
        <pc:spChg chg="mod">
          <ac:chgData name="Nicholas Scaltrito" userId="S::nicholas@planetark.org::5f89ba4f-46a3-4ba7-ad79-10e5ed4f9ede" providerId="AD" clId="Web-{32B23A02-6455-999B-480B-0C4A524D323A}" dt="2024-09-10T23:18:59.035" v="56" actId="1076"/>
          <ac:spMkLst>
            <pc:docMk/>
            <pc:sldMk cId="1440725911" sldId="269"/>
            <ac:spMk id="33" creationId="{D7C7724D-B3B4-F9A6-2735-D60FF5A1895D}"/>
          </ac:spMkLst>
        </pc:spChg>
        <pc:spChg chg="mod">
          <ac:chgData name="Nicholas Scaltrito" userId="S::nicholas@planetark.org::5f89ba4f-46a3-4ba7-ad79-10e5ed4f9ede" providerId="AD" clId="Web-{32B23A02-6455-999B-480B-0C4A524D323A}" dt="2024-09-10T23:18:59.129" v="58" actId="1076"/>
          <ac:spMkLst>
            <pc:docMk/>
            <pc:sldMk cId="1440725911" sldId="269"/>
            <ac:spMk id="34" creationId="{B0FCB854-DFDE-3462-3BE8-E30CD61A6F27}"/>
          </ac:spMkLst>
        </pc:spChg>
        <pc:spChg chg="mod">
          <ac:chgData name="Nicholas Scaltrito" userId="S::nicholas@planetark.org::5f89ba4f-46a3-4ba7-ad79-10e5ed4f9ede" providerId="AD" clId="Web-{32B23A02-6455-999B-480B-0C4A524D323A}" dt="2024-09-10T23:18:59.160" v="59" actId="1076"/>
          <ac:spMkLst>
            <pc:docMk/>
            <pc:sldMk cId="1440725911" sldId="269"/>
            <ac:spMk id="35" creationId="{4FE0C1B8-2A73-A694-7096-BEA445954FD7}"/>
          </ac:spMkLst>
        </pc:spChg>
        <pc:spChg chg="mod">
          <ac:chgData name="Nicholas Scaltrito" userId="S::nicholas@planetark.org::5f89ba4f-46a3-4ba7-ad79-10e5ed4f9ede" providerId="AD" clId="Web-{32B23A02-6455-999B-480B-0C4A524D323A}" dt="2024-09-10T23:36:28.028" v="155" actId="20577"/>
          <ac:spMkLst>
            <pc:docMk/>
            <pc:sldMk cId="1440725911" sldId="269"/>
            <ac:spMk id="37" creationId="{EBC60D1C-E0A4-95AC-63BC-D7FD8BE46488}"/>
          </ac:spMkLst>
        </pc:spChg>
        <pc:spChg chg="mod">
          <ac:chgData name="Nicholas Scaltrito" userId="S::nicholas@planetark.org::5f89ba4f-46a3-4ba7-ad79-10e5ed4f9ede" providerId="AD" clId="Web-{32B23A02-6455-999B-480B-0C4A524D323A}" dt="2024-09-10T23:36:29.559" v="156" actId="20577"/>
          <ac:spMkLst>
            <pc:docMk/>
            <pc:sldMk cId="1440725911" sldId="269"/>
            <ac:spMk id="39" creationId="{29574363-E76E-9F3A-DAD5-FAA85602BE27}"/>
          </ac:spMkLst>
        </pc:spChg>
        <pc:spChg chg="del">
          <ac:chgData name="Nicholas Scaltrito" userId="S::nicholas@planetark.org::5f89ba4f-46a3-4ba7-ad79-10e5ed4f9ede" providerId="AD" clId="Web-{32B23A02-6455-999B-480B-0C4A524D323A}" dt="2024-09-10T23:24:12.089" v="100"/>
          <ac:spMkLst>
            <pc:docMk/>
            <pc:sldMk cId="1440725911" sldId="269"/>
            <ac:spMk id="72" creationId="{A621B3A7-214F-CA15-8A56-DA3DDCEAA283}"/>
          </ac:spMkLst>
        </pc:spChg>
        <pc:cxnChg chg="add mod">
          <ac:chgData name="Nicholas Scaltrito" userId="S::nicholas@planetark.org::5f89ba4f-46a3-4ba7-ad79-10e5ed4f9ede" providerId="AD" clId="Web-{32B23A02-6455-999B-480B-0C4A524D323A}" dt="2024-09-10T23:21:38.085" v="83"/>
          <ac:cxnSpMkLst>
            <pc:docMk/>
            <pc:sldMk cId="1440725911" sldId="269"/>
            <ac:cxnSpMk id="9" creationId="{5B36C8B2-2C09-8245-28BE-5A88666C519D}"/>
          </ac:cxnSpMkLst>
        </pc:cxnChg>
      </pc:sldChg>
      <pc:sldChg chg="modSp">
        <pc:chgData name="Nicholas Scaltrito" userId="S::nicholas@planetark.org::5f89ba4f-46a3-4ba7-ad79-10e5ed4f9ede" providerId="AD" clId="Web-{32B23A02-6455-999B-480B-0C4A524D323A}" dt="2024-09-10T23:36:41.965" v="158"/>
        <pc:sldMkLst>
          <pc:docMk/>
          <pc:sldMk cId="1395959492" sldId="270"/>
        </pc:sldMkLst>
        <pc:spChg chg="mod">
          <ac:chgData name="Nicholas Scaltrito" userId="S::nicholas@planetark.org::5f89ba4f-46a3-4ba7-ad79-10e5ed4f9ede" providerId="AD" clId="Web-{32B23A02-6455-999B-480B-0C4A524D323A}" dt="2024-09-10T23:36:41.965" v="158"/>
          <ac:spMkLst>
            <pc:docMk/>
            <pc:sldMk cId="1395959492" sldId="270"/>
            <ac:spMk id="13" creationId="{362AB8BD-570B-676B-406F-005674CB955C}"/>
          </ac:spMkLst>
        </pc:spChg>
        <pc:grpChg chg="mod">
          <ac:chgData name="Nicholas Scaltrito" userId="S::nicholas@planetark.org::5f89ba4f-46a3-4ba7-ad79-10e5ed4f9ede" providerId="AD" clId="Web-{32B23A02-6455-999B-480B-0C4A524D323A}" dt="2024-09-10T23:22:30.540" v="85" actId="1076"/>
          <ac:grpSpMkLst>
            <pc:docMk/>
            <pc:sldMk cId="1395959492" sldId="270"/>
            <ac:grpSpMk id="50" creationId="{2582D025-5A78-96E1-C966-6B3B8F9CB0A0}"/>
          </ac:grpSpMkLst>
        </pc:grpChg>
      </pc:sldChg>
      <pc:sldChg chg="delSp modSp">
        <pc:chgData name="Nicholas Scaltrito" userId="S::nicholas@planetark.org::5f89ba4f-46a3-4ba7-ad79-10e5ed4f9ede" providerId="AD" clId="Web-{32B23A02-6455-999B-480B-0C4A524D323A}" dt="2024-09-10T23:37:21.279" v="169" actId="20577"/>
        <pc:sldMkLst>
          <pc:docMk/>
          <pc:sldMk cId="1402053639" sldId="274"/>
        </pc:sldMkLst>
        <pc:spChg chg="mod">
          <ac:chgData name="Nicholas Scaltrito" userId="S::nicholas@planetark.org::5f89ba4f-46a3-4ba7-ad79-10e5ed4f9ede" providerId="AD" clId="Web-{32B23A02-6455-999B-480B-0C4A524D323A}" dt="2024-09-10T23:37:16.076" v="166" actId="20577"/>
          <ac:spMkLst>
            <pc:docMk/>
            <pc:sldMk cId="1402053639" sldId="274"/>
            <ac:spMk id="14" creationId="{71C3B9FE-86F1-4B00-3829-C0418BCFACEA}"/>
          </ac:spMkLst>
        </pc:spChg>
        <pc:spChg chg="mod">
          <ac:chgData name="Nicholas Scaltrito" userId="S::nicholas@planetark.org::5f89ba4f-46a3-4ba7-ad79-10e5ed4f9ede" providerId="AD" clId="Web-{32B23A02-6455-999B-480B-0C4A524D323A}" dt="2024-09-10T23:37:18.669" v="168" actId="20577"/>
          <ac:spMkLst>
            <pc:docMk/>
            <pc:sldMk cId="1402053639" sldId="274"/>
            <ac:spMk id="16" creationId="{F8A61F84-E739-5D0B-5AC9-B0CBACEFC1C7}"/>
          </ac:spMkLst>
        </pc:spChg>
        <pc:spChg chg="mod">
          <ac:chgData name="Nicholas Scaltrito" userId="S::nicholas@planetark.org::5f89ba4f-46a3-4ba7-ad79-10e5ed4f9ede" providerId="AD" clId="Web-{32B23A02-6455-999B-480B-0C4A524D323A}" dt="2024-09-10T23:37:08.388" v="161"/>
          <ac:spMkLst>
            <pc:docMk/>
            <pc:sldMk cId="1402053639" sldId="274"/>
            <ac:spMk id="18" creationId="{0342312A-6AAE-D08E-340D-BB0DB4BE24F9}"/>
          </ac:spMkLst>
        </pc:spChg>
        <pc:spChg chg="mod">
          <ac:chgData name="Nicholas Scaltrito" userId="S::nicholas@planetark.org::5f89ba4f-46a3-4ba7-ad79-10e5ed4f9ede" providerId="AD" clId="Web-{32B23A02-6455-999B-480B-0C4A524D323A}" dt="2024-09-10T23:37:12.247" v="164" actId="20577"/>
          <ac:spMkLst>
            <pc:docMk/>
            <pc:sldMk cId="1402053639" sldId="274"/>
            <ac:spMk id="19" creationId="{18F1E754-191D-CD22-737F-3E60C5E4F330}"/>
          </ac:spMkLst>
        </pc:spChg>
        <pc:spChg chg="mod">
          <ac:chgData name="Nicholas Scaltrito" userId="S::nicholas@planetark.org::5f89ba4f-46a3-4ba7-ad79-10e5ed4f9ede" providerId="AD" clId="Web-{32B23A02-6455-999B-480B-0C4A524D323A}" dt="2024-09-10T23:37:21.279" v="169" actId="20577"/>
          <ac:spMkLst>
            <pc:docMk/>
            <pc:sldMk cId="1402053639" sldId="274"/>
            <ac:spMk id="22" creationId="{110CB7B5-30A9-39DD-8A7F-BEA746A71092}"/>
          </ac:spMkLst>
        </pc:spChg>
        <pc:spChg chg="del">
          <ac:chgData name="Nicholas Scaltrito" userId="S::nicholas@planetark.org::5f89ba4f-46a3-4ba7-ad79-10e5ed4f9ede" providerId="AD" clId="Web-{32B23A02-6455-999B-480B-0C4A524D323A}" dt="2024-09-10T23:24:08.229" v="99"/>
          <ac:spMkLst>
            <pc:docMk/>
            <pc:sldMk cId="1402053639" sldId="274"/>
            <ac:spMk id="56" creationId="{DFA06CC1-F2FD-4CEE-A6BA-5053092FEAB1}"/>
          </ac:spMkLst>
        </pc:spChg>
      </pc:sldChg>
      <pc:sldChg chg="delSp modSp">
        <pc:chgData name="Nicholas Scaltrito" userId="S::nicholas@planetark.org::5f89ba4f-46a3-4ba7-ad79-10e5ed4f9ede" providerId="AD" clId="Web-{32B23A02-6455-999B-480B-0C4A524D323A}" dt="2024-09-10T23:37:50.483" v="173" actId="1076"/>
        <pc:sldMkLst>
          <pc:docMk/>
          <pc:sldMk cId="1147365445" sldId="275"/>
        </pc:sldMkLst>
        <pc:spChg chg="mod">
          <ac:chgData name="Nicholas Scaltrito" userId="S::nicholas@planetark.org::5f89ba4f-46a3-4ba7-ad79-10e5ed4f9ede" providerId="AD" clId="Web-{32B23A02-6455-999B-480B-0C4A524D323A}" dt="2024-09-10T23:37:50.483" v="173" actId="1076"/>
          <ac:spMkLst>
            <pc:docMk/>
            <pc:sldMk cId="1147365445" sldId="275"/>
            <ac:spMk id="6" creationId="{F7D1F0F6-1426-8887-C307-BAF7FCDF09A1}"/>
          </ac:spMkLst>
        </pc:spChg>
        <pc:spChg chg="mod">
          <ac:chgData name="Nicholas Scaltrito" userId="S::nicholas@planetark.org::5f89ba4f-46a3-4ba7-ad79-10e5ed4f9ede" providerId="AD" clId="Web-{32B23A02-6455-999B-480B-0C4A524D323A}" dt="2024-09-10T23:37:39.482" v="172" actId="1076"/>
          <ac:spMkLst>
            <pc:docMk/>
            <pc:sldMk cId="1147365445" sldId="275"/>
            <ac:spMk id="7" creationId="{00000000-0000-0000-0000-000000000000}"/>
          </ac:spMkLst>
        </pc:spChg>
        <pc:spChg chg="mod">
          <ac:chgData name="Nicholas Scaltrito" userId="S::nicholas@planetark.org::5f89ba4f-46a3-4ba7-ad79-10e5ed4f9ede" providerId="AD" clId="Web-{32B23A02-6455-999B-480B-0C4A524D323A}" dt="2024-09-10T23:24:03.448" v="96" actId="1076"/>
          <ac:spMkLst>
            <pc:docMk/>
            <pc:sldMk cId="1147365445" sldId="275"/>
            <ac:spMk id="14" creationId="{71C3B9FE-86F1-4B00-3829-C0418BCFACEA}"/>
          </ac:spMkLst>
        </pc:spChg>
        <pc:spChg chg="mod">
          <ac:chgData name="Nicholas Scaltrito" userId="S::nicholas@planetark.org::5f89ba4f-46a3-4ba7-ad79-10e5ed4f9ede" providerId="AD" clId="Web-{32B23A02-6455-999B-480B-0C4A524D323A}" dt="2024-09-10T23:24:03.479" v="97" actId="1076"/>
          <ac:spMkLst>
            <pc:docMk/>
            <pc:sldMk cId="1147365445" sldId="275"/>
            <ac:spMk id="16" creationId="{F8A61F84-E739-5D0B-5AC9-B0CBACEFC1C7}"/>
          </ac:spMkLst>
        </pc:spChg>
        <pc:spChg chg="del">
          <ac:chgData name="Nicholas Scaltrito" userId="S::nicholas@planetark.org::5f89ba4f-46a3-4ba7-ad79-10e5ed4f9ede" providerId="AD" clId="Web-{32B23A02-6455-999B-480B-0C4A524D323A}" dt="2024-09-10T23:24:04.698" v="98"/>
          <ac:spMkLst>
            <pc:docMk/>
            <pc:sldMk cId="1147365445" sldId="275"/>
            <ac:spMk id="32" creationId="{23BA4025-9CD7-7DD3-854A-1F9B3AB720A0}"/>
          </ac:spMkLst>
        </pc:spChg>
      </pc:sldChg>
      <pc:sldChg chg="modSp">
        <pc:chgData name="Nicholas Scaltrito" userId="S::nicholas@planetark.org::5f89ba4f-46a3-4ba7-ad79-10e5ed4f9ede" providerId="AD" clId="Web-{32B23A02-6455-999B-480B-0C4A524D323A}" dt="2024-09-10T23:18:31.394" v="52" actId="20577"/>
        <pc:sldMkLst>
          <pc:docMk/>
          <pc:sldMk cId="3340971419" sldId="276"/>
        </pc:sldMkLst>
        <pc:spChg chg="mod">
          <ac:chgData name="Nicholas Scaltrito" userId="S::nicholas@planetark.org::5f89ba4f-46a3-4ba7-ad79-10e5ed4f9ede" providerId="AD" clId="Web-{32B23A02-6455-999B-480B-0C4A524D323A}" dt="2024-09-10T23:18:31.394" v="52" actId="20577"/>
          <ac:spMkLst>
            <pc:docMk/>
            <pc:sldMk cId="3340971419" sldId="276"/>
            <ac:spMk id="29" creationId="{7AB778A9-F6A5-45D6-7EF8-D58A69CD2FA6}"/>
          </ac:spMkLst>
        </pc:spChg>
      </pc:sldChg>
      <pc:sldChg chg="delSp modSp">
        <pc:chgData name="Nicholas Scaltrito" userId="S::nicholas@planetark.org::5f89ba4f-46a3-4ba7-ad79-10e5ed4f9ede" providerId="AD" clId="Web-{32B23A02-6455-999B-480B-0C4A524D323A}" dt="2024-09-10T23:17:56.377" v="50" actId="14100"/>
        <pc:sldMkLst>
          <pc:docMk/>
          <pc:sldMk cId="2591278428" sldId="277"/>
        </pc:sldMkLst>
        <pc:spChg chg="del">
          <ac:chgData name="Nicholas Scaltrito" userId="S::nicholas@planetark.org::5f89ba4f-46a3-4ba7-ad79-10e5ed4f9ede" providerId="AD" clId="Web-{32B23A02-6455-999B-480B-0C4A524D323A}" dt="2024-09-10T23:17:11.657" v="46"/>
          <ac:spMkLst>
            <pc:docMk/>
            <pc:sldMk cId="2591278428" sldId="277"/>
            <ac:spMk id="23" creationId="{5ADEC6ED-6767-38B6-E2A0-B8FD8E9378C3}"/>
          </ac:spMkLst>
        </pc:spChg>
        <pc:spChg chg="mod">
          <ac:chgData name="Nicholas Scaltrito" userId="S::nicholas@planetark.org::5f89ba4f-46a3-4ba7-ad79-10e5ed4f9ede" providerId="AD" clId="Web-{32B23A02-6455-999B-480B-0C4A524D323A}" dt="2024-09-10T23:17:56.377" v="50" actId="14100"/>
          <ac:spMkLst>
            <pc:docMk/>
            <pc:sldMk cId="2591278428" sldId="277"/>
            <ac:spMk id="29" creationId="{7AB778A9-F6A5-45D6-7EF8-D58A69CD2FA6}"/>
          </ac:spMkLst>
        </pc:spChg>
      </pc:sldChg>
      <pc:sldChg chg="delSp modSp">
        <pc:chgData name="Nicholas Scaltrito" userId="S::nicholas@planetark.org::5f89ba4f-46a3-4ba7-ad79-10e5ed4f9ede" providerId="AD" clId="Web-{32B23A02-6455-999B-480B-0C4A524D323A}" dt="2024-09-10T23:38:04.092" v="174" actId="20577"/>
        <pc:sldMkLst>
          <pc:docMk/>
          <pc:sldMk cId="148597352" sldId="278"/>
        </pc:sldMkLst>
        <pc:spChg chg="mod">
          <ac:chgData name="Nicholas Scaltrito" userId="S::nicholas@planetark.org::5f89ba4f-46a3-4ba7-ad79-10e5ed4f9ede" providerId="AD" clId="Web-{32B23A02-6455-999B-480B-0C4A524D323A}" dt="2024-09-10T23:38:04.092" v="174" actId="20577"/>
          <ac:spMkLst>
            <pc:docMk/>
            <pc:sldMk cId="148597352" sldId="278"/>
            <ac:spMk id="17" creationId="{2AE1A848-D71D-E97D-E3CD-112FD81E89B5}"/>
          </ac:spMkLst>
        </pc:spChg>
        <pc:spChg chg="del">
          <ac:chgData name="Nicholas Scaltrito" userId="S::nicholas@planetark.org::5f89ba4f-46a3-4ba7-ad79-10e5ed4f9ede" providerId="AD" clId="Web-{32B23A02-6455-999B-480B-0C4A524D323A}" dt="2024-09-10T23:24:26.230" v="102"/>
          <ac:spMkLst>
            <pc:docMk/>
            <pc:sldMk cId="148597352" sldId="278"/>
            <ac:spMk id="23" creationId="{5ADEC6ED-6767-38B6-E2A0-B8FD8E9378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1980E-2E1B-C340-81FA-21D4884974C5}" type="datetimeFigureOut">
              <a:rPr lang="en-AU" smtClean="0"/>
              <a:t>10/09/2024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EAAEA-B9D1-D946-9415-53A64728C40C}" type="slidenum">
              <a:rPr lang="en-AU" smtClean="0"/>
              <a:t>‹#›</a:t>
            </a:fld>
            <a:endParaRPr lang="en-AU"/>
          </a:p>
        </p:txBody>
      </p:sp>
    </p:spTree>
    <p:extLst>
      <p:ext uri="{BB962C8B-B14F-4D97-AF65-F5344CB8AC3E}">
        <p14:creationId xmlns:p14="http://schemas.microsoft.com/office/powerpoint/2010/main" val="29392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ovefoodhatewaste.nsw.gov.a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Today we are celebrating Planet Ark’s National Recycling Week! In today’s presentation we will talk about the dos and don’ts of composting, and what we can do in our everyday lives to ensure our organic waste is not wasted but reused and returned to nurture our soils. </a:t>
            </a:r>
            <a:endParaRPr lang="en-US" dirty="0"/>
          </a:p>
        </p:txBody>
      </p:sp>
      <p:sp>
        <p:nvSpPr>
          <p:cNvPr id="4" name="Slide Number Placeholder 3"/>
          <p:cNvSpPr>
            <a:spLocks noGrp="1"/>
          </p:cNvSpPr>
          <p:nvPr>
            <p:ph type="sldNum" sz="quarter" idx="5"/>
          </p:nvPr>
        </p:nvSpPr>
        <p:spPr/>
        <p:txBody>
          <a:bodyPr/>
          <a:lstStyle/>
          <a:p>
            <a:fld id="{49BEAAEA-B9D1-D946-9415-53A64728C40C}" type="slidenum">
              <a:rPr lang="en-AU" smtClean="0"/>
              <a:t>1</a:t>
            </a:fld>
            <a:endParaRPr lang="en-AU"/>
          </a:p>
        </p:txBody>
      </p:sp>
    </p:spTree>
    <p:extLst>
      <p:ext uri="{BB962C8B-B14F-4D97-AF65-F5344CB8AC3E}">
        <p14:creationId xmlns:p14="http://schemas.microsoft.com/office/powerpoint/2010/main" val="3406715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a:t>If you have a garden, a composting bin or tumbler at home is a good option. There are 4 main things needed: Carbon, Nitrogen, Oxygen and Moisture.</a:t>
            </a:r>
            <a:endParaRPr lang="en-US" dirty="0"/>
          </a:p>
          <a:p>
            <a:pPr algn="just"/>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9BEAAEA-B9D1-D946-9415-53A64728C40C}" type="slidenum">
              <a:rPr lang="en-AU" smtClean="0"/>
              <a:t>11</a:t>
            </a:fld>
            <a:endParaRPr lang="en-AU"/>
          </a:p>
        </p:txBody>
      </p:sp>
    </p:spTree>
    <p:extLst>
      <p:ext uri="{BB962C8B-B14F-4D97-AF65-F5344CB8AC3E}">
        <p14:creationId xmlns:p14="http://schemas.microsoft.com/office/powerpoint/2010/main" val="2798593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dirty="0"/>
              <a:t>You need a 50/50 ratio of Nitrogen and Carbon; these are your green and brown scraps. </a:t>
            </a:r>
            <a:endParaRPr lang="en-US" dirty="0"/>
          </a:p>
          <a:p>
            <a:pPr algn="just"/>
            <a:endParaRPr lang="en-US" dirty="0"/>
          </a:p>
          <a:p>
            <a:pPr algn="just"/>
            <a:r>
              <a:rPr lang="en-AU" i="1" dirty="0"/>
              <a:t>Note for presenter: read the green and brown scraps items in the slide</a:t>
            </a:r>
            <a:endParaRPr lang="en-US" dirty="0"/>
          </a:p>
          <a:p>
            <a:pPr algn="just"/>
            <a:endParaRPr lang="en-US" dirty="0"/>
          </a:p>
          <a:p>
            <a:pPr algn="just"/>
            <a:r>
              <a:rPr lang="en-AU" dirty="0"/>
              <a:t>As mentioned before, oxygen is needed so that id decomposes correctly, therefore is important that you stir it constantly, you can do that every time you add in new material, if you have a bin, they usually come with a compost aerator, you just have to shove it into your compost and twist it. With a tumbler you simply have to rotate it.  </a:t>
            </a:r>
            <a:endParaRPr lang="en-US" dirty="0"/>
          </a:p>
          <a:p>
            <a:pPr algn="just"/>
            <a:endParaRPr lang="en-US" dirty="0"/>
          </a:p>
          <a:p>
            <a:pPr algn="just"/>
            <a:r>
              <a:rPr lang="en-AU" dirty="0"/>
              <a:t>Finally, moisture, generally your green scraps will have enough moisture, but if it becomes too dry you can sprinkle a little water, it must be moist but not too wet.</a:t>
            </a:r>
            <a:endParaRPr lang="en-US" dirty="0"/>
          </a:p>
          <a:p>
            <a:pPr algn="just"/>
            <a:endParaRPr lang="en-US" dirty="0"/>
          </a:p>
          <a:p>
            <a:pPr algn="just"/>
            <a:endParaRPr lang="en-AU" i="1"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9BEAAEA-B9D1-D946-9415-53A64728C40C}" type="slidenum">
              <a:rPr lang="en-AU" smtClean="0"/>
              <a:t>12</a:t>
            </a:fld>
            <a:endParaRPr lang="en-AU"/>
          </a:p>
        </p:txBody>
      </p:sp>
    </p:spTree>
    <p:extLst>
      <p:ext uri="{BB962C8B-B14F-4D97-AF65-F5344CB8AC3E}">
        <p14:creationId xmlns:p14="http://schemas.microsoft.com/office/powerpoint/2010/main" val="200029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a:t>As for the things that should not go in there: </a:t>
            </a:r>
            <a:endParaRPr lang="en-US" dirty="0"/>
          </a:p>
          <a:p>
            <a:pPr algn="just"/>
            <a:endParaRPr lang="en-US" dirty="0"/>
          </a:p>
          <a:p>
            <a:pPr algn="just"/>
            <a:r>
              <a:rPr lang="en-AU" i="1"/>
              <a:t>Note for presenter: read the list of items that are not accepted</a:t>
            </a:r>
            <a:endParaRPr lang="en-US" dirty="0"/>
          </a:p>
          <a:p>
            <a:pPr algn="just"/>
            <a:endParaRPr lang="en-US" dirty="0"/>
          </a:p>
          <a:p>
            <a:pPr algn="just"/>
            <a:r>
              <a:rPr lang="en-AU" dirty="0"/>
              <a:t>It is important you don’t place any of these items in your compost bin, if you do you might get pests or rodents and your compost will stink.</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9BEAAEA-B9D1-D946-9415-53A64728C40C}" type="slidenum">
              <a:rPr lang="en-AU" smtClean="0"/>
              <a:t>13</a:t>
            </a:fld>
            <a:endParaRPr lang="en-AU"/>
          </a:p>
        </p:txBody>
      </p:sp>
    </p:spTree>
    <p:extLst>
      <p:ext uri="{BB962C8B-B14F-4D97-AF65-F5344CB8AC3E}">
        <p14:creationId xmlns:p14="http://schemas.microsoft.com/office/powerpoint/2010/main" val="2684945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dirty="0"/>
              <a:t>A worm farm could be a good option if you live in a small space and don’t have access to a lot of brown scraps. </a:t>
            </a:r>
            <a:endParaRPr lang="en-US" dirty="0"/>
          </a:p>
          <a:p>
            <a:pPr algn="just"/>
            <a:endParaRPr lang="en-US" dirty="0"/>
          </a:p>
          <a:p>
            <a:pPr algn="just"/>
            <a:r>
              <a:rPr lang="en-AU" dirty="0"/>
              <a:t>When you feed worms the right thing, they generate worm wee aka liquid gold, and worm casts, these are magical natural fertilizers that will nurture your soil. Worm wee needs to be diluted with water (generally a 1:10 ratio) before you water your plants with it. And worm casts can be mixed with soil. Your plants will be the happiest.</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9BEAAEA-B9D1-D946-9415-53A64728C40C}" type="slidenum">
              <a:rPr lang="en-AU" smtClean="0"/>
              <a:t>14</a:t>
            </a:fld>
            <a:endParaRPr lang="en-AU"/>
          </a:p>
        </p:txBody>
      </p:sp>
    </p:spTree>
    <p:extLst>
      <p:ext uri="{BB962C8B-B14F-4D97-AF65-F5344CB8AC3E}">
        <p14:creationId xmlns:p14="http://schemas.microsoft.com/office/powerpoint/2010/main" val="3305028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a:t>Make sure you place your worm farm in a shaded area, so that they don’t die with overheating</a:t>
            </a:r>
            <a:endParaRPr lang="en-US" dirty="0"/>
          </a:p>
          <a:p>
            <a:pPr algn="just"/>
            <a:endParaRPr lang="en-US" dirty="0"/>
          </a:p>
          <a:p>
            <a:pPr algn="just"/>
            <a:r>
              <a:rPr lang="en-AU" i="1"/>
              <a:t>Note for presenter: Go through the things that are and aren’t accepted. </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9BEAAEA-B9D1-D946-9415-53A64728C40C}" type="slidenum">
              <a:rPr lang="en-AU" smtClean="0"/>
              <a:t>15</a:t>
            </a:fld>
            <a:endParaRPr lang="en-AU"/>
          </a:p>
        </p:txBody>
      </p:sp>
    </p:spTree>
    <p:extLst>
      <p:ext uri="{BB962C8B-B14F-4D97-AF65-F5344CB8AC3E}">
        <p14:creationId xmlns:p14="http://schemas.microsoft.com/office/powerpoint/2010/main" val="915868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dirty="0"/>
              <a:t>Hope you found this information inspiring, and you get motivated to start composting your food scraps!</a:t>
            </a:r>
            <a:endParaRPr lang="en-US" dirty="0"/>
          </a:p>
          <a:p>
            <a:pPr algn="just"/>
            <a:endParaRPr lang="en-US" dirty="0"/>
          </a:p>
          <a:p>
            <a:pPr algn="just"/>
            <a:r>
              <a:rPr lang="en-AU"/>
              <a:t>Many councils and community gardens run composting and worm farming workshops to help you get started. </a:t>
            </a:r>
            <a:endParaRPr lang="en-US" dirty="0"/>
          </a:p>
          <a:p>
            <a:pPr algn="just"/>
            <a:endParaRPr lang="en-US" dirty="0"/>
          </a:p>
          <a:p>
            <a:pPr algn="just"/>
            <a:r>
              <a:rPr lang="en-AU" dirty="0"/>
              <a:t>Visit Recycling Near You to find out more about it</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9BEAAEA-B9D1-D946-9415-53A64728C40C}" type="slidenum">
              <a:rPr lang="en-AU" smtClean="0"/>
              <a:t>17</a:t>
            </a:fld>
            <a:endParaRPr lang="en-AU"/>
          </a:p>
        </p:txBody>
      </p:sp>
    </p:spTree>
    <p:extLst>
      <p:ext uri="{BB962C8B-B14F-4D97-AF65-F5344CB8AC3E}">
        <p14:creationId xmlns:p14="http://schemas.microsoft.com/office/powerpoint/2010/main" val="990823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dirty="0">
                <a:latin typeface="Aptos"/>
                <a:ea typeface="Calibri"/>
                <a:cs typeface="Calibri"/>
              </a:rPr>
              <a:t>Help Planet Ark spread the word and share your great work place initiatives by sharing and tagging Planet Ark.</a:t>
            </a:r>
          </a:p>
        </p:txBody>
      </p:sp>
      <p:sp>
        <p:nvSpPr>
          <p:cNvPr id="4" name="Slide Number Placeholder 3"/>
          <p:cNvSpPr>
            <a:spLocks noGrp="1"/>
          </p:cNvSpPr>
          <p:nvPr>
            <p:ph type="sldNum" sz="quarter" idx="5"/>
          </p:nvPr>
        </p:nvSpPr>
        <p:spPr/>
        <p:txBody>
          <a:bodyPr/>
          <a:lstStyle/>
          <a:p>
            <a:fld id="{49BEAAEA-B9D1-D946-9415-53A64728C40C}" type="slidenum">
              <a:rPr lang="en-AU" smtClean="0"/>
              <a:t>18</a:t>
            </a:fld>
            <a:endParaRPr lang="en-AU"/>
          </a:p>
        </p:txBody>
      </p:sp>
    </p:spTree>
    <p:extLst>
      <p:ext uri="{BB962C8B-B14F-4D97-AF65-F5344CB8AC3E}">
        <p14:creationId xmlns:p14="http://schemas.microsoft.com/office/powerpoint/2010/main" val="4186411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a:t>These are common problems when composting. </a:t>
            </a:r>
            <a:endParaRPr lang="en-US" dirty="0"/>
          </a:p>
          <a:p>
            <a:pPr algn="just"/>
            <a:endParaRPr lang="en-US" dirty="0"/>
          </a:p>
          <a:p>
            <a:pPr algn="just"/>
            <a:r>
              <a:rPr lang="en-AU" dirty="0"/>
              <a:t>If you find that you are getting too many ants or cockroaches, your compost might be too dry. Sprinkle some water and stir.  </a:t>
            </a:r>
            <a:endParaRPr lang="en-US" dirty="0"/>
          </a:p>
          <a:p>
            <a:pPr algn="just"/>
            <a:endParaRPr lang="en-US" dirty="0"/>
          </a:p>
          <a:p>
            <a:pPr algn="just"/>
            <a:r>
              <a:rPr lang="en-AU" dirty="0"/>
              <a:t>Compost worms will naturally appear, they are amazing and will increase the quality of your compost, let them be.</a:t>
            </a:r>
            <a:endParaRPr lang="en-US" dirty="0"/>
          </a:p>
          <a:p>
            <a:pPr algn="just"/>
            <a:endParaRPr lang="en-US" dirty="0"/>
          </a:p>
          <a:p>
            <a:pPr algn="just"/>
            <a:r>
              <a:rPr lang="en-AU" dirty="0"/>
              <a:t>If it starts to smell, it might be missing oxygen or brown scraps. Add dry leaves and give it a good stir. A good way to get even more dry leaves is to get them from the street! There is a surplus of dry leaves waiting to be composted on walkways. </a:t>
            </a:r>
            <a:endParaRPr lang="en-US" dirty="0"/>
          </a:p>
          <a:p>
            <a:pPr algn="just"/>
            <a:endParaRPr lang="en-US" dirty="0"/>
          </a:p>
          <a:p>
            <a:pPr algn="just"/>
            <a:r>
              <a:rPr lang="en-AU" dirty="0"/>
              <a:t>Rodents are attracted to smelly or uncovered food. Stir your compost regularly to avoid rodent nesting. Place a wire mesh below your compost so that they cannot get in through the soil and ensure the lid is properly closed. A tumbler is less likely to get rodents.</a:t>
            </a:r>
            <a:endParaRPr lang="en-US" dirty="0"/>
          </a:p>
          <a:p>
            <a:pPr algn="just"/>
            <a:endParaRPr lang="en-US" dirty="0"/>
          </a:p>
          <a:p>
            <a:pPr algn="just"/>
            <a:r>
              <a:rPr lang="en-AU" dirty="0"/>
              <a:t>If you notice that your food scraps are not breaking down, it could be too dry, too cold or doesn’t have enough oxygen. Turn your compost more frequently, add some water and if possible more green and brown scraps to increase its mass and generate more heat.</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9BEAAEA-B9D1-D946-9415-53A64728C40C}" type="slidenum">
              <a:rPr lang="en-AU" smtClean="0"/>
              <a:t>19</a:t>
            </a:fld>
            <a:endParaRPr lang="en-AU"/>
          </a:p>
        </p:txBody>
      </p:sp>
    </p:spTree>
    <p:extLst>
      <p:ext uri="{BB962C8B-B14F-4D97-AF65-F5344CB8AC3E}">
        <p14:creationId xmlns:p14="http://schemas.microsoft.com/office/powerpoint/2010/main" val="2588601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a:t>These are some common problems when worm farming and how to fix them. </a:t>
            </a:r>
            <a:endParaRPr lang="en-US" dirty="0"/>
          </a:p>
          <a:p>
            <a:pPr algn="just"/>
            <a:endParaRPr lang="en-US" dirty="0"/>
          </a:p>
          <a:p>
            <a:pPr algn="just"/>
            <a:r>
              <a:rPr lang="en-AU" dirty="0"/>
              <a:t>If you get ants or cockroaches, it might be too dry, add a good amount of water and let it drain. </a:t>
            </a:r>
            <a:endParaRPr lang="en-US" dirty="0"/>
          </a:p>
          <a:p>
            <a:pPr algn="just"/>
            <a:endParaRPr lang="en-US" dirty="0"/>
          </a:p>
          <a:p>
            <a:pPr algn="just"/>
            <a:r>
              <a:rPr lang="en-AU" dirty="0"/>
              <a:t>Fruit flies might mean that there is too much food and your worms are not able to eat it all, this is common especially at the beginning, you have to give them some time to adapt and reproduce, with time, you will be able to add more and more food scraps.</a:t>
            </a:r>
            <a:endParaRPr lang="en-US" dirty="0"/>
          </a:p>
          <a:p>
            <a:pPr algn="just"/>
            <a:endParaRPr lang="en-US" dirty="0"/>
          </a:p>
          <a:p>
            <a:pPr algn="just"/>
            <a:r>
              <a:rPr lang="en-AU" dirty="0"/>
              <a:t>If it starts to smell, add some dry material like newspaper or brown paper, worms also eat that.</a:t>
            </a:r>
            <a:endParaRPr lang="en-US" dirty="0"/>
          </a:p>
          <a:p>
            <a:pPr algn="just"/>
            <a:endParaRPr lang="en-US" dirty="0"/>
          </a:p>
          <a:p>
            <a:pPr algn="just"/>
            <a:r>
              <a:rPr lang="en-AU" dirty="0"/>
              <a:t>Rodents might mean that the lid hasn’t been properly closed, if you give your worms the right amount of food and the lid is seal, you shouldn’t have this issue.</a:t>
            </a:r>
            <a:endParaRPr lang="en-US" dirty="0"/>
          </a:p>
          <a:p>
            <a:pPr algn="just"/>
            <a:endParaRPr lang="en-US" dirty="0"/>
          </a:p>
          <a:p>
            <a:pPr algn="just"/>
            <a:r>
              <a:rPr lang="en-AU" dirty="0"/>
              <a:t>If you get maggots it means that some meat or dairy found its way to your worm farm, to get rid of them, soak a piece of bread in milk and place it at the top overnight, the maggots will be attracted to it and the next day you can remove it (it will have to go in the rubbish bin ☹) </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9BEAAEA-B9D1-D946-9415-53A64728C40C}" type="slidenum">
              <a:rPr lang="en-AU" smtClean="0"/>
              <a:t>20</a:t>
            </a:fld>
            <a:endParaRPr lang="en-AU"/>
          </a:p>
        </p:txBody>
      </p:sp>
    </p:spTree>
    <p:extLst>
      <p:ext uri="{BB962C8B-B14F-4D97-AF65-F5344CB8AC3E}">
        <p14:creationId xmlns:p14="http://schemas.microsoft.com/office/powerpoint/2010/main" val="108811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a:t>Before we begin, lest have a little poll. When food or organic waste ends up in landfill it degrades, is that good or a bad thing? </a:t>
            </a:r>
            <a:endParaRPr lang="en-US" dirty="0"/>
          </a:p>
          <a:p>
            <a:pPr algn="just"/>
            <a:endParaRPr lang="en-US" dirty="0"/>
          </a:p>
          <a:p>
            <a:r>
              <a:rPr lang="en-AU" i="1" dirty="0"/>
              <a:t>Note for presenter: If you are delivering this face to face, you can either ask people to raise their hand if they think this is good or bad. If it is delivered online, they can type their answers in a chat box.</a:t>
            </a:r>
            <a:r>
              <a:rPr lang="en-AU" dirty="0"/>
              <a:t> </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9BEAAEA-B9D1-D946-9415-53A64728C40C}" type="slidenum">
              <a:rPr lang="en-AU" smtClean="0"/>
              <a:t>2</a:t>
            </a:fld>
            <a:endParaRPr lang="en-AU"/>
          </a:p>
        </p:txBody>
      </p:sp>
    </p:spTree>
    <p:extLst>
      <p:ext uri="{BB962C8B-B14F-4D97-AF65-F5344CB8AC3E}">
        <p14:creationId xmlns:p14="http://schemas.microsoft.com/office/powerpoint/2010/main" val="197075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dirty="0"/>
              <a:t>If food waste was a country, it would be the third largest emitter of greenhouse gasses, right after China and the USA, and before India and Russia. </a:t>
            </a:r>
            <a:endParaRPr lang="en-US" dirty="0"/>
          </a:p>
          <a:p>
            <a:pPr algn="just"/>
            <a:endParaRPr lang="en-US" dirty="0"/>
          </a:p>
          <a:p>
            <a:r>
              <a:rPr lang="en-AU" dirty="0"/>
              <a:t>It also takes longer for organic waste to break down, extending the potential impact it can have on the environment.</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9BEAAEA-B9D1-D946-9415-53A64728C40C}" type="slidenum">
              <a:rPr lang="en-AU" smtClean="0"/>
              <a:t>3</a:t>
            </a:fld>
            <a:endParaRPr lang="en-AU"/>
          </a:p>
        </p:txBody>
      </p:sp>
    </p:spTree>
    <p:extLst>
      <p:ext uri="{BB962C8B-B14F-4D97-AF65-F5344CB8AC3E}">
        <p14:creationId xmlns:p14="http://schemas.microsoft.com/office/powerpoint/2010/main" val="237547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This is because when organic materials end up in landfill, it decomposes without oxygen and it creates methane, a greenhouse gas 25 times more potent than CO2, contributing to climate change. </a:t>
            </a:r>
          </a:p>
          <a:p>
            <a:endParaRPr lang="en-AU" dirty="0"/>
          </a:p>
          <a:p>
            <a:r>
              <a:rPr lang="en-AU" dirty="0"/>
              <a:t>Did you know that a head of lettuce disposed of in landfill takes 25 YEARS to decompose?</a:t>
            </a:r>
          </a:p>
          <a:p>
            <a:pPr algn="just"/>
            <a:endParaRPr lang="en-AU" dirty="0"/>
          </a:p>
          <a:p>
            <a:pPr algn="just"/>
            <a:endParaRPr lang="en-AU"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9BEAAEA-B9D1-D946-9415-53A64728C40C}" type="slidenum">
              <a:rPr lang="en-AU" smtClean="0"/>
              <a:t>4</a:t>
            </a:fld>
            <a:endParaRPr lang="en-AU"/>
          </a:p>
        </p:txBody>
      </p:sp>
    </p:spTree>
    <p:extLst>
      <p:ext uri="{BB962C8B-B14F-4D97-AF65-F5344CB8AC3E}">
        <p14:creationId xmlns:p14="http://schemas.microsoft.com/office/powerpoint/2010/main" val="3126638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a:p>
            <a:pPr algn="just"/>
            <a:r>
              <a:rPr lang="en-AU"/>
              <a:t>But don’t worry, there are many things you can do to avoid this, before we go through the ‘processing’ solutions, it is important to say that the most effective and easiest thing you can do to avoid food waste is to avoid generating it in the first place.</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9BEAAEA-B9D1-D946-9415-53A64728C40C}" type="slidenum">
              <a:rPr lang="en-AU" smtClean="0"/>
              <a:t>5</a:t>
            </a:fld>
            <a:endParaRPr lang="en-AU"/>
          </a:p>
        </p:txBody>
      </p:sp>
    </p:spTree>
    <p:extLst>
      <p:ext uri="{BB962C8B-B14F-4D97-AF65-F5344CB8AC3E}">
        <p14:creationId xmlns:p14="http://schemas.microsoft.com/office/powerpoint/2010/main" val="909834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a:t>Some solutions include:</a:t>
            </a:r>
            <a:endParaRPr lang="en-US" dirty="0"/>
          </a:p>
          <a:p>
            <a:pPr marL="285750" indent="-285750" algn="just">
              <a:buFont typeface="Calibri"/>
              <a:buChar char="•"/>
            </a:pPr>
            <a:r>
              <a:rPr lang="en-GB"/>
              <a:t>Buy only what you need by making a list and sticking to it</a:t>
            </a:r>
            <a:endParaRPr lang="en-US" dirty="0"/>
          </a:p>
          <a:p>
            <a:pPr marL="285750" indent="-285750" algn="just">
              <a:buFont typeface="Calibri"/>
              <a:buChar char="•"/>
            </a:pPr>
            <a:r>
              <a:rPr lang="en-GB"/>
              <a:t>Use up what you need before buying more, think about what you have in your fridge, how long it’s been there? </a:t>
            </a:r>
            <a:endParaRPr lang="en-US" dirty="0"/>
          </a:p>
          <a:p>
            <a:pPr marL="285750" indent="-285750" algn="just">
              <a:buFont typeface="Calibri"/>
              <a:buChar char="•"/>
            </a:pPr>
            <a:r>
              <a:rPr lang="en-GB" dirty="0"/>
              <a:t>Store it properly for later</a:t>
            </a:r>
            <a:endParaRPr lang="en-US" dirty="0"/>
          </a:p>
          <a:p>
            <a:pPr marL="285750" indent="-285750" algn="just">
              <a:buFont typeface="Calibri"/>
              <a:buChar char="•"/>
            </a:pPr>
            <a:r>
              <a:rPr lang="en-GB" dirty="0"/>
              <a:t>Support ‘wonky’ fruit and vegetable initiatives to reduce farm food waste.</a:t>
            </a:r>
            <a:endParaRPr lang="en-US" dirty="0"/>
          </a:p>
          <a:p>
            <a:pPr algn="just"/>
            <a:endParaRPr lang="en-US" dirty="0"/>
          </a:p>
          <a:p>
            <a:pPr algn="just"/>
            <a:r>
              <a:rPr lang="en-AU" dirty="0"/>
              <a:t>There are many tips online like </a:t>
            </a:r>
            <a:r>
              <a:rPr lang="en-AU" dirty="0">
                <a:hlinkClick r:id="rId3"/>
              </a:rPr>
              <a:t>Love Food Hate Waste</a:t>
            </a:r>
            <a:r>
              <a:rPr lang="en-AU" dirty="0"/>
              <a:t> that can help you manage your grocery shopping better so that your food doesn’t get spoiled before even eating it.</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9BEAAEA-B9D1-D946-9415-53A64728C40C}" type="slidenum">
              <a:rPr lang="en-AU" smtClean="0"/>
              <a:t>6</a:t>
            </a:fld>
            <a:endParaRPr lang="en-AU"/>
          </a:p>
        </p:txBody>
      </p:sp>
    </p:spTree>
    <p:extLst>
      <p:ext uri="{BB962C8B-B14F-4D97-AF65-F5344CB8AC3E}">
        <p14:creationId xmlns:p14="http://schemas.microsoft.com/office/powerpoint/2010/main" val="482476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your food or veggie scraps, there are many ways to dispose of them responsibly.</a:t>
            </a:r>
          </a:p>
        </p:txBody>
      </p:sp>
      <p:sp>
        <p:nvSpPr>
          <p:cNvPr id="4" name="Slide Number Placeholder 3"/>
          <p:cNvSpPr>
            <a:spLocks noGrp="1"/>
          </p:cNvSpPr>
          <p:nvPr>
            <p:ph type="sldNum" sz="quarter" idx="5"/>
          </p:nvPr>
        </p:nvSpPr>
        <p:spPr/>
        <p:txBody>
          <a:bodyPr/>
          <a:lstStyle/>
          <a:p>
            <a:fld id="{49BEAAEA-B9D1-D946-9415-53A64728C40C}" type="slidenum">
              <a:rPr lang="en-AU" smtClean="0"/>
              <a:t>7</a:t>
            </a:fld>
            <a:endParaRPr lang="en-AU"/>
          </a:p>
        </p:txBody>
      </p:sp>
    </p:spTree>
    <p:extLst>
      <p:ext uri="{BB962C8B-B14F-4D97-AF65-F5344CB8AC3E}">
        <p14:creationId xmlns:p14="http://schemas.microsoft.com/office/powerpoint/2010/main" val="250224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dirty="0"/>
              <a:t>First, your council may be one of the many to have introduced FOGO (Food Organics, Garden Organics) bins to your waste collection service. </a:t>
            </a:r>
          </a:p>
          <a:p>
            <a:pPr algn="just"/>
            <a:endParaRPr lang="en-AU" dirty="0"/>
          </a:p>
          <a:p>
            <a:pPr algn="just"/>
            <a:r>
              <a:rPr lang="en-AU"/>
              <a:t>We then have a compost bin that you can have at home, it is a good option if you also have access to dry leaves from a garden.</a:t>
            </a:r>
            <a:endParaRPr lang="en-AU" dirty="0"/>
          </a:p>
          <a:p>
            <a:pPr algn="just"/>
            <a:endParaRPr lang="en-AU" dirty="0"/>
          </a:p>
          <a:p>
            <a:pPr algn="just"/>
            <a:r>
              <a:rPr lang="en-AU"/>
              <a:t>If you live in an apartment or a small space, a worm farm might be a good alternative as they require very little space.</a:t>
            </a:r>
            <a:endParaRPr lang="en-AU" dirty="0"/>
          </a:p>
          <a:p>
            <a:pPr algn="just"/>
            <a:endParaRPr lang="en-AU" dirty="0"/>
          </a:p>
          <a:p>
            <a:pPr algn="just"/>
            <a:endParaRPr lang="en-US" dirty="0"/>
          </a:p>
        </p:txBody>
      </p:sp>
      <p:sp>
        <p:nvSpPr>
          <p:cNvPr id="4" name="Slide Number Placeholder 3"/>
          <p:cNvSpPr>
            <a:spLocks noGrp="1"/>
          </p:cNvSpPr>
          <p:nvPr>
            <p:ph type="sldNum" sz="quarter" idx="5"/>
          </p:nvPr>
        </p:nvSpPr>
        <p:spPr/>
        <p:txBody>
          <a:bodyPr/>
          <a:lstStyle/>
          <a:p>
            <a:fld id="{49BEAAEA-B9D1-D946-9415-53A64728C40C}" type="slidenum">
              <a:rPr lang="en-AU" smtClean="0"/>
              <a:t>8</a:t>
            </a:fld>
            <a:endParaRPr lang="en-AU"/>
          </a:p>
        </p:txBody>
      </p:sp>
    </p:spTree>
    <p:extLst>
      <p:ext uri="{BB962C8B-B14F-4D97-AF65-F5344CB8AC3E}">
        <p14:creationId xmlns:p14="http://schemas.microsoft.com/office/powerpoint/2010/main" val="357788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dirty="0"/>
              <a:t>FOGO (Food Organics and Garden Organics) bins expand on your garden waste bins by also accepting food waste which can be processed by commercial scale composters. </a:t>
            </a:r>
            <a:endParaRPr lang="en-US" dirty="0"/>
          </a:p>
          <a:p>
            <a:pPr algn="just"/>
            <a:endParaRPr lang="en-US" dirty="0"/>
          </a:p>
          <a:p>
            <a:pPr algn="just"/>
            <a:endParaRPr lang="en-US" dirty="0"/>
          </a:p>
          <a:p>
            <a:pPr algn="just"/>
            <a:r>
              <a:rPr lang="en-AU" dirty="0"/>
              <a:t>It is important to check with your local council to see what their collection services are capable of collecting in FOGO bins. This will help avoid contaminating waste batches, which causes them to end up in landfill.</a:t>
            </a:r>
            <a:endParaRPr lang="en-US" dirty="0"/>
          </a:p>
          <a:p>
            <a:pPr algn="just"/>
            <a:endParaRPr lang="en-US" dirty="0"/>
          </a:p>
          <a:p>
            <a:pPr algn="just"/>
            <a:r>
              <a:rPr lang="en-AU" dirty="0"/>
              <a:t>For example, as of September 2022, NSW no longer accepts paper napkins or compostable packaging in their kerbside FOGO collections. These rules differ in different states and territories.</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9BEAAEA-B9D1-D946-9415-53A64728C40C}" type="slidenum">
              <a:rPr lang="en-AU" smtClean="0"/>
              <a:t>9</a:t>
            </a:fld>
            <a:endParaRPr lang="en-AU"/>
          </a:p>
        </p:txBody>
      </p:sp>
    </p:spTree>
    <p:extLst>
      <p:ext uri="{BB962C8B-B14F-4D97-AF65-F5344CB8AC3E}">
        <p14:creationId xmlns:p14="http://schemas.microsoft.com/office/powerpoint/2010/main" val="125793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image" Target="../media/image1.png"/><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24.png"/><Relationship Id="rId5" Type="http://schemas.openxmlformats.org/officeDocument/2006/relationships/image" Target="../media/image6.png"/><Relationship Id="rId15" Type="http://schemas.openxmlformats.org/officeDocument/2006/relationships/image" Target="../media/image28.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22.png"/><Relationship Id="rId14" Type="http://schemas.openxmlformats.org/officeDocument/2006/relationships/image" Target="../media/image27.sv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10.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2.png"/><Relationship Id="rId5" Type="http://schemas.openxmlformats.org/officeDocument/2006/relationships/image" Target="../media/image4.png"/><Relationship Id="rId15"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image" Target="../media/image25.sv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9.svg"/><Relationship Id="rId18"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5.svg"/><Relationship Id="rId7" Type="http://schemas.openxmlformats.org/officeDocument/2006/relationships/image" Target="../media/image35.svg"/><Relationship Id="rId12" Type="http://schemas.openxmlformats.org/officeDocument/2006/relationships/image" Target="../media/image38.png"/><Relationship Id="rId17" Type="http://schemas.openxmlformats.org/officeDocument/2006/relationships/image" Target="../media/image23.svg"/><Relationship Id="rId25" Type="http://schemas.openxmlformats.org/officeDocument/2006/relationships/image" Target="../media/image13.svg"/><Relationship Id="rId2" Type="http://schemas.openxmlformats.org/officeDocument/2006/relationships/notesSlide" Target="../notesSlides/notesSlide11.xml"/><Relationship Id="rId16" Type="http://schemas.openxmlformats.org/officeDocument/2006/relationships/image" Target="../media/image22.png"/><Relationship Id="rId20"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7.svg"/><Relationship Id="rId24" Type="http://schemas.openxmlformats.org/officeDocument/2006/relationships/image" Target="../media/image12.png"/><Relationship Id="rId5" Type="http://schemas.openxmlformats.org/officeDocument/2006/relationships/image" Target="../media/image29.svg"/><Relationship Id="rId15" Type="http://schemas.openxmlformats.org/officeDocument/2006/relationships/image" Target="../media/image31.svg"/><Relationship Id="rId23" Type="http://schemas.openxmlformats.org/officeDocument/2006/relationships/image" Target="../media/image7.svg"/><Relationship Id="rId10" Type="http://schemas.openxmlformats.org/officeDocument/2006/relationships/image" Target="../media/image36.png"/><Relationship Id="rId19" Type="http://schemas.openxmlformats.org/officeDocument/2006/relationships/image" Target="../media/image25.svg"/><Relationship Id="rId4" Type="http://schemas.openxmlformats.org/officeDocument/2006/relationships/image" Target="../media/image28.png"/><Relationship Id="rId9" Type="http://schemas.openxmlformats.org/officeDocument/2006/relationships/image" Target="../media/image27.svg"/><Relationship Id="rId14" Type="http://schemas.openxmlformats.org/officeDocument/2006/relationships/image" Target="../media/image30.png"/><Relationship Id="rId22"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1.png"/><Relationship Id="rId21" Type="http://schemas.openxmlformats.org/officeDocument/2006/relationships/image" Target="../media/image57.sv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3.svg"/><Relationship Id="rId25" Type="http://schemas.openxmlformats.org/officeDocument/2006/relationships/image" Target="../media/image61.svg"/><Relationship Id="rId2" Type="http://schemas.openxmlformats.org/officeDocument/2006/relationships/notesSlide" Target="../notesSlides/notesSlide12.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24" Type="http://schemas.openxmlformats.org/officeDocument/2006/relationships/image" Target="../media/image60.png"/><Relationship Id="rId5" Type="http://schemas.openxmlformats.org/officeDocument/2006/relationships/image" Target="../media/image41.svg"/><Relationship Id="rId15" Type="http://schemas.openxmlformats.org/officeDocument/2006/relationships/image" Target="../media/image51.svg"/><Relationship Id="rId23" Type="http://schemas.openxmlformats.org/officeDocument/2006/relationships/image" Target="../media/image59.svg"/><Relationship Id="rId28" Type="http://schemas.openxmlformats.org/officeDocument/2006/relationships/image" Target="../media/image3.png"/><Relationship Id="rId10" Type="http://schemas.openxmlformats.org/officeDocument/2006/relationships/image" Target="../media/image46.png"/><Relationship Id="rId19" Type="http://schemas.openxmlformats.org/officeDocument/2006/relationships/image" Target="../media/image55.sv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sv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png"/><Relationship Id="rId21" Type="http://schemas.openxmlformats.org/officeDocument/2006/relationships/image" Target="../media/image64.png"/><Relationship Id="rId7" Type="http://schemas.openxmlformats.org/officeDocument/2006/relationships/image" Target="../media/image6.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13.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2.png"/><Relationship Id="rId5" Type="http://schemas.openxmlformats.org/officeDocument/2006/relationships/image" Target="../media/image4.png"/><Relationship Id="rId15"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image" Target="../media/image25.svg"/><Relationship Id="rId22" Type="http://schemas.openxmlformats.org/officeDocument/2006/relationships/image" Target="../media/image65.sv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png"/><Relationship Id="rId21" Type="http://schemas.openxmlformats.org/officeDocument/2006/relationships/image" Target="../media/image65.svg"/><Relationship Id="rId7" Type="http://schemas.openxmlformats.org/officeDocument/2006/relationships/image" Target="../media/image7.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notesSlide" Target="../notesSlides/notesSlide14.xml"/><Relationship Id="rId16" Type="http://schemas.openxmlformats.org/officeDocument/2006/relationships/image" Target="../media/image28.png"/><Relationship Id="rId20"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3.svg"/><Relationship Id="rId5" Type="http://schemas.openxmlformats.org/officeDocument/2006/relationships/image" Target="../media/image5.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4.png"/><Relationship Id="rId9" Type="http://schemas.openxmlformats.org/officeDocument/2006/relationships/image" Target="../media/image13.svg"/><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26" Type="http://schemas.openxmlformats.org/officeDocument/2006/relationships/image" Target="../media/image63.svg"/><Relationship Id="rId3" Type="http://schemas.openxmlformats.org/officeDocument/2006/relationships/image" Target="../media/image40.png"/><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5" Type="http://schemas.openxmlformats.org/officeDocument/2006/relationships/image" Target="../media/image62.png"/><Relationship Id="rId2" Type="http://schemas.openxmlformats.org/officeDocument/2006/relationships/image" Target="../media/image1.pn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48.png"/><Relationship Id="rId24" Type="http://schemas.openxmlformats.org/officeDocument/2006/relationships/image" Target="../media/image61.sv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 Id="rId22" Type="http://schemas.openxmlformats.org/officeDocument/2006/relationships/image" Target="../media/image59.sv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png"/><Relationship Id="rId7" Type="http://schemas.openxmlformats.org/officeDocument/2006/relationships/image" Target="../media/image69.svg"/><Relationship Id="rId12"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3.svg"/><Relationship Id="rId5" Type="http://schemas.openxmlformats.org/officeDocument/2006/relationships/image" Target="../media/image67.sv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png"/><Relationship Id="rId7" Type="http://schemas.openxmlformats.org/officeDocument/2006/relationships/image" Target="../media/image71.svg"/><Relationship Id="rId12"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7.svg"/><Relationship Id="rId5" Type="http://schemas.openxmlformats.org/officeDocument/2006/relationships/image" Target="../media/image69.svg"/><Relationship Id="rId10" Type="http://schemas.openxmlformats.org/officeDocument/2006/relationships/image" Target="../media/image76.png"/><Relationship Id="rId4" Type="http://schemas.openxmlformats.org/officeDocument/2006/relationships/image" Target="../media/image68.png"/><Relationship Id="rId9" Type="http://schemas.openxmlformats.org/officeDocument/2006/relationships/image" Target="../media/image75.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5.xml"/><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7.xml"/><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png"/><Relationship Id="rId21" Type="http://schemas.openxmlformats.org/officeDocument/2006/relationships/image" Target="../media/image32.png"/><Relationship Id="rId7" Type="http://schemas.openxmlformats.org/officeDocument/2006/relationships/image" Target="../media/image6.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2.png"/><Relationship Id="rId5" Type="http://schemas.openxmlformats.org/officeDocument/2006/relationships/image" Target="../media/image4.png"/><Relationship Id="rId15"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image" Target="../media/image25.svg"/><Relationship Id="rId22"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275607" y="1686407"/>
            <a:ext cx="10346782" cy="3362704"/>
          </a:xfrm>
          <a:custGeom>
            <a:avLst/>
            <a:gdLst/>
            <a:ahLst/>
            <a:cxnLst/>
            <a:rect l="l" t="t" r="r" b="b"/>
            <a:pathLst>
              <a:path w="10346782" h="3362704">
                <a:moveTo>
                  <a:pt x="0" y="0"/>
                </a:moveTo>
                <a:lnTo>
                  <a:pt x="10346782" y="0"/>
                </a:lnTo>
                <a:lnTo>
                  <a:pt x="10346782" y="3362704"/>
                </a:lnTo>
                <a:lnTo>
                  <a:pt x="0" y="3362704"/>
                </a:lnTo>
                <a:lnTo>
                  <a:pt x="0" y="0"/>
                </a:lnTo>
                <a:close/>
              </a:path>
            </a:pathLst>
          </a:custGeom>
          <a:blipFill>
            <a:blip r:embed="rId3"/>
            <a:stretch>
              <a:fillRect l="-193" r="-193"/>
            </a:stretch>
          </a:blipFill>
        </p:spPr>
        <p:txBody>
          <a:bodyPr/>
          <a:lstStyle/>
          <a:p>
            <a:endParaRPr lang="en-AU"/>
          </a:p>
        </p:txBody>
      </p:sp>
      <p:grpSp>
        <p:nvGrpSpPr>
          <p:cNvPr id="3" name="Group 3"/>
          <p:cNvGrpSpPr/>
          <p:nvPr/>
        </p:nvGrpSpPr>
        <p:grpSpPr>
          <a:xfrm>
            <a:off x="0" y="0"/>
            <a:ext cx="5068029" cy="10287000"/>
            <a:chOff x="0" y="0"/>
            <a:chExt cx="1334790" cy="2709333"/>
          </a:xfrm>
        </p:grpSpPr>
        <p:sp>
          <p:nvSpPr>
            <p:cNvPr id="4" name="Freeform 4"/>
            <p:cNvSpPr/>
            <p:nvPr/>
          </p:nvSpPr>
          <p:spPr>
            <a:xfrm>
              <a:off x="0" y="0"/>
              <a:ext cx="1334790" cy="2709333"/>
            </a:xfrm>
            <a:custGeom>
              <a:avLst/>
              <a:gdLst/>
              <a:ahLst/>
              <a:cxnLst/>
              <a:rect l="l" t="t" r="r" b="b"/>
              <a:pathLst>
                <a:path w="1334790" h="2709333">
                  <a:moveTo>
                    <a:pt x="0" y="0"/>
                  </a:moveTo>
                  <a:lnTo>
                    <a:pt x="1334790" y="0"/>
                  </a:lnTo>
                  <a:lnTo>
                    <a:pt x="1334790" y="2709333"/>
                  </a:lnTo>
                  <a:lnTo>
                    <a:pt x="0" y="2709333"/>
                  </a:lnTo>
                  <a:close/>
                </a:path>
              </a:pathLst>
            </a:custGeom>
            <a:gradFill rotWithShape="1">
              <a:gsLst>
                <a:gs pos="0">
                  <a:srgbClr val="439071">
                    <a:alpha val="100000"/>
                  </a:srgbClr>
                </a:gs>
                <a:gs pos="100000">
                  <a:srgbClr val="2DBC70">
                    <a:alpha val="100000"/>
                  </a:srgbClr>
                </a:gs>
              </a:gsLst>
              <a:lin ang="2700000"/>
            </a:gradFill>
          </p:spPr>
          <p:txBody>
            <a:bodyPr/>
            <a:lstStyle/>
            <a:p>
              <a:endParaRPr lang="en-AU"/>
            </a:p>
          </p:txBody>
        </p:sp>
        <p:sp>
          <p:nvSpPr>
            <p:cNvPr id="5" name="TextBox 5"/>
            <p:cNvSpPr txBox="1"/>
            <p:nvPr/>
          </p:nvSpPr>
          <p:spPr>
            <a:xfrm>
              <a:off x="0" y="-38100"/>
              <a:ext cx="1334790" cy="274743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265690">
            <a:off x="-2426492" y="4254168"/>
            <a:ext cx="8390702" cy="8390702"/>
          </a:xfrm>
          <a:custGeom>
            <a:avLst/>
            <a:gdLst/>
            <a:ahLst/>
            <a:cxnLst/>
            <a:rect l="l" t="t" r="r" b="b"/>
            <a:pathLst>
              <a:path w="8390702" h="8390702">
                <a:moveTo>
                  <a:pt x="0" y="0"/>
                </a:moveTo>
                <a:lnTo>
                  <a:pt x="8390701" y="0"/>
                </a:lnTo>
                <a:lnTo>
                  <a:pt x="8390701" y="8390701"/>
                </a:lnTo>
                <a:lnTo>
                  <a:pt x="0" y="8390701"/>
                </a:lnTo>
                <a:lnTo>
                  <a:pt x="0" y="0"/>
                </a:lnTo>
                <a:close/>
              </a:path>
            </a:pathLst>
          </a:custGeom>
          <a:blipFill>
            <a:blip r:embed="rId4">
              <a:alphaModFix amt="58000"/>
            </a:blip>
            <a:stretch>
              <a:fillRect/>
            </a:stretch>
          </a:blipFill>
        </p:spPr>
        <p:txBody>
          <a:bodyPr/>
          <a:lstStyle/>
          <a:p>
            <a:endParaRPr lang="en-AU"/>
          </a:p>
        </p:txBody>
      </p:sp>
      <p:sp>
        <p:nvSpPr>
          <p:cNvPr id="9" name="TextBox 7">
            <a:extLst>
              <a:ext uri="{FF2B5EF4-FFF2-40B4-BE49-F238E27FC236}">
                <a16:creationId xmlns:a16="http://schemas.microsoft.com/office/drawing/2014/main" id="{FF44FA3F-59F9-A56F-3308-2F2976A0A587}"/>
              </a:ext>
            </a:extLst>
          </p:cNvPr>
          <p:cNvSpPr txBox="1"/>
          <p:nvPr/>
        </p:nvSpPr>
        <p:spPr>
          <a:xfrm>
            <a:off x="7259994" y="5981700"/>
            <a:ext cx="8433426" cy="2775055"/>
          </a:xfrm>
          <a:prstGeom prst="rect">
            <a:avLst/>
          </a:prstGeom>
        </p:spPr>
        <p:txBody>
          <a:bodyPr wrap="square" lIns="0" tIns="0" rIns="0" bIns="0" rtlCol="0" anchor="t">
            <a:spAutoFit/>
          </a:bodyPr>
          <a:lstStyle/>
          <a:p>
            <a:pPr algn="ctr">
              <a:lnSpc>
                <a:spcPts val="11199"/>
              </a:lnSpc>
            </a:pPr>
            <a:r>
              <a:rPr lang="en-US" sz="7999" dirty="0">
                <a:solidFill>
                  <a:srgbClr val="00A7E1"/>
                </a:solidFill>
                <a:latin typeface="Futura-Bold"/>
              </a:rPr>
              <a:t>Food Waste &amp; Composting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2"/>
            <a:stretch>
              <a:fillRect l="-193" r="-193"/>
            </a:stretch>
          </a:blipFill>
        </p:spPr>
        <p:txBody>
          <a:bodyPr/>
          <a:lstStyle/>
          <a:p>
            <a:endParaRPr lang="en-AU"/>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592662"/>
            <a:ext cx="13068300" cy="1192634"/>
          </a:xfrm>
          <a:prstGeom prst="rect">
            <a:avLst/>
          </a:prstGeom>
        </p:spPr>
        <p:txBody>
          <a:bodyPr wrap="square" lIns="0" tIns="0" rIns="0" bIns="0" rtlCol="0" anchor="t">
            <a:spAutoFit/>
          </a:bodyPr>
          <a:lstStyle/>
          <a:p>
            <a:pPr algn="l">
              <a:lnSpc>
                <a:spcPts val="9279"/>
              </a:lnSpc>
            </a:pPr>
            <a:r>
              <a:rPr lang="en-US" sz="7999" dirty="0">
                <a:solidFill>
                  <a:srgbClr val="FFFFFF"/>
                </a:solidFill>
                <a:latin typeface="Futura-Bold"/>
              </a:rPr>
              <a:t>FOGO.</a:t>
            </a:r>
          </a:p>
        </p:txBody>
      </p:sp>
      <p:sp>
        <p:nvSpPr>
          <p:cNvPr id="17" name="TextBox 16">
            <a:extLst>
              <a:ext uri="{FF2B5EF4-FFF2-40B4-BE49-F238E27FC236}">
                <a16:creationId xmlns:a16="http://schemas.microsoft.com/office/drawing/2014/main" id="{2AE1A848-D71D-E97D-E3CD-112FD81E89B5}"/>
              </a:ext>
            </a:extLst>
          </p:cNvPr>
          <p:cNvSpPr txBox="1"/>
          <p:nvPr/>
        </p:nvSpPr>
        <p:spPr>
          <a:xfrm>
            <a:off x="1028700" y="2781300"/>
            <a:ext cx="12394420" cy="3046988"/>
          </a:xfrm>
          <a:prstGeom prst="rect">
            <a:avLst/>
          </a:prstGeom>
          <a:noFill/>
        </p:spPr>
        <p:txBody>
          <a:bodyPr wrap="square" lIns="91440" tIns="45720" rIns="91440" bIns="45720" rtlCol="0" anchor="t">
            <a:spAutoFit/>
          </a:bodyPr>
          <a:lstStyle/>
          <a:p>
            <a:r>
              <a:rPr lang="en-AU" sz="3200" dirty="0">
                <a:solidFill>
                  <a:schemeClr val="bg1"/>
                </a:solidFill>
                <a:latin typeface="Futura-Bold"/>
                <a:cs typeface="Futura Medium"/>
                <a:sym typeface="Futura-Bold"/>
              </a:rPr>
              <a:t>Materials accepted in your FOGO service will vary from council to council, as they may use different industrial composting services. Generally, all spoilt food, vegetable and fruits scraps can go in. You can ONLY use a liner or compostable bag if it was provided or approved by council.</a:t>
            </a:r>
          </a:p>
        </p:txBody>
      </p:sp>
      <p:sp>
        <p:nvSpPr>
          <p:cNvPr id="29" name="TextBox 28">
            <a:extLst>
              <a:ext uri="{FF2B5EF4-FFF2-40B4-BE49-F238E27FC236}">
                <a16:creationId xmlns:a16="http://schemas.microsoft.com/office/drawing/2014/main" id="{7AB778A9-F6A5-45D6-7EF8-D58A69CD2FA6}"/>
              </a:ext>
            </a:extLst>
          </p:cNvPr>
          <p:cNvSpPr txBox="1"/>
          <p:nvPr/>
        </p:nvSpPr>
        <p:spPr>
          <a:xfrm>
            <a:off x="5174413" y="6753810"/>
            <a:ext cx="10692156" cy="1446550"/>
          </a:xfrm>
          <a:prstGeom prst="rect">
            <a:avLst/>
          </a:prstGeom>
          <a:noFill/>
        </p:spPr>
        <p:txBody>
          <a:bodyPr wrap="square" lIns="91440" tIns="45720" rIns="91440" bIns="45720" rtlCol="0" anchor="t">
            <a:spAutoFit/>
          </a:bodyPr>
          <a:lstStyle/>
          <a:p>
            <a:pPr algn="r"/>
            <a:r>
              <a:rPr lang="en-AU" sz="2800" dirty="0">
                <a:solidFill>
                  <a:schemeClr val="bg1"/>
                </a:solidFill>
                <a:latin typeface="Montserrat"/>
                <a:cs typeface="Futura Medium"/>
                <a:sym typeface="Futura-Bold"/>
              </a:rPr>
              <a:t>The best way to understand what can and can’t go in your FOGO bin is to visit </a:t>
            </a:r>
            <a:r>
              <a:rPr lang="en-AU" sz="2800" b="1" dirty="0">
                <a:solidFill>
                  <a:schemeClr val="bg1"/>
                </a:solidFill>
                <a:latin typeface="Montserrat"/>
                <a:cs typeface="Futura Medium"/>
                <a:sym typeface="Futura-Bold"/>
              </a:rPr>
              <a:t>recyclingnearyou.com.au/councils</a:t>
            </a:r>
            <a:r>
              <a:rPr lang="en-AU" sz="2800" dirty="0">
                <a:solidFill>
                  <a:schemeClr val="bg1"/>
                </a:solidFill>
                <a:latin typeface="Montserrat"/>
                <a:cs typeface="Futura Medium"/>
                <a:sym typeface="Futura-Bold"/>
              </a:rPr>
              <a:t> and find your local council!</a:t>
            </a:r>
            <a:r>
              <a:rPr lang="en-AU" sz="3200" dirty="0">
                <a:solidFill>
                  <a:schemeClr val="bg1"/>
                </a:solidFill>
                <a:latin typeface="Montserrat"/>
                <a:cs typeface="Futura Medium"/>
              </a:rPr>
              <a:t>  </a:t>
            </a:r>
          </a:p>
        </p:txBody>
      </p:sp>
      <p:grpSp>
        <p:nvGrpSpPr>
          <p:cNvPr id="34" name="Group 33">
            <a:extLst>
              <a:ext uri="{FF2B5EF4-FFF2-40B4-BE49-F238E27FC236}">
                <a16:creationId xmlns:a16="http://schemas.microsoft.com/office/drawing/2014/main" id="{C35678D5-F398-F626-0D06-2FA4627CF959}"/>
              </a:ext>
            </a:extLst>
          </p:cNvPr>
          <p:cNvGrpSpPr/>
          <p:nvPr/>
        </p:nvGrpSpPr>
        <p:grpSpPr>
          <a:xfrm>
            <a:off x="14341983" y="714683"/>
            <a:ext cx="3880206" cy="7894366"/>
            <a:chOff x="14341983" y="714683"/>
            <a:chExt cx="3880206" cy="7894366"/>
          </a:xfrm>
        </p:grpSpPr>
        <p:pic>
          <p:nvPicPr>
            <p:cNvPr id="25" name="Graphic 24" descr="Avocado outline">
              <a:extLst>
                <a:ext uri="{FF2B5EF4-FFF2-40B4-BE49-F238E27FC236}">
                  <a16:creationId xmlns:a16="http://schemas.microsoft.com/office/drawing/2014/main" id="{9D00262C-4AB5-6E68-29E0-6C688F9072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98777" y="2408546"/>
              <a:ext cx="2023831" cy="2043594"/>
            </a:xfrm>
            <a:prstGeom prst="rect">
              <a:avLst/>
            </a:prstGeom>
          </p:spPr>
        </p:pic>
        <p:pic>
          <p:nvPicPr>
            <p:cNvPr id="26" name="Graphic 25" descr="Orange outline">
              <a:extLst>
                <a:ext uri="{FF2B5EF4-FFF2-40B4-BE49-F238E27FC236}">
                  <a16:creationId xmlns:a16="http://schemas.microsoft.com/office/drawing/2014/main" id="{19CFB4D5-3DA1-BDD1-D88A-E10010F413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439196" y="6281623"/>
              <a:ext cx="1503624" cy="1518307"/>
            </a:xfrm>
            <a:prstGeom prst="rect">
              <a:avLst/>
            </a:prstGeom>
          </p:spPr>
        </p:pic>
        <p:pic>
          <p:nvPicPr>
            <p:cNvPr id="40" name="Graphic 39" descr="Compost outline">
              <a:extLst>
                <a:ext uri="{FF2B5EF4-FFF2-40B4-BE49-F238E27FC236}">
                  <a16:creationId xmlns:a16="http://schemas.microsoft.com/office/drawing/2014/main" id="{270B865E-A56E-1676-B5BA-1A0B61F0CC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66471">
              <a:off x="16243705" y="3505641"/>
              <a:ext cx="1853921" cy="1853921"/>
            </a:xfrm>
            <a:prstGeom prst="rect">
              <a:avLst/>
            </a:prstGeom>
          </p:spPr>
        </p:pic>
        <p:pic>
          <p:nvPicPr>
            <p:cNvPr id="14" name="Graphic 13" descr="Germ outline">
              <a:extLst>
                <a:ext uri="{FF2B5EF4-FFF2-40B4-BE49-F238E27FC236}">
                  <a16:creationId xmlns:a16="http://schemas.microsoft.com/office/drawing/2014/main" id="{0C42F1BB-A046-8FF5-1167-CF5FE86688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783188">
              <a:off x="16799943" y="5438262"/>
              <a:ext cx="914400" cy="914400"/>
            </a:xfrm>
            <a:prstGeom prst="rect">
              <a:avLst/>
            </a:prstGeom>
          </p:spPr>
        </p:pic>
        <p:pic>
          <p:nvPicPr>
            <p:cNvPr id="16" name="Graphic 15" descr="Germ outline">
              <a:extLst>
                <a:ext uri="{FF2B5EF4-FFF2-40B4-BE49-F238E27FC236}">
                  <a16:creationId xmlns:a16="http://schemas.microsoft.com/office/drawing/2014/main" id="{7CF28035-D6CA-355A-2920-833C1D13B2E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596898" y="1142591"/>
              <a:ext cx="914400" cy="914400"/>
            </a:xfrm>
            <a:prstGeom prst="rect">
              <a:avLst/>
            </a:prstGeom>
          </p:spPr>
        </p:pic>
        <p:pic>
          <p:nvPicPr>
            <p:cNvPr id="18" name="Graphic 17" descr="Germ outline">
              <a:extLst>
                <a:ext uri="{FF2B5EF4-FFF2-40B4-BE49-F238E27FC236}">
                  <a16:creationId xmlns:a16="http://schemas.microsoft.com/office/drawing/2014/main" id="{EC605408-C2E2-F13D-F7A9-C2D265B1C16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734068" y="2097870"/>
              <a:ext cx="914400" cy="914400"/>
            </a:xfrm>
            <a:prstGeom prst="rect">
              <a:avLst/>
            </a:prstGeom>
          </p:spPr>
        </p:pic>
        <p:pic>
          <p:nvPicPr>
            <p:cNvPr id="19" name="Graphic 18" descr="Germ outline">
              <a:extLst>
                <a:ext uri="{FF2B5EF4-FFF2-40B4-BE49-F238E27FC236}">
                  <a16:creationId xmlns:a16="http://schemas.microsoft.com/office/drawing/2014/main" id="{51A676DB-09D4-8D23-3407-F8D70CF799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9121267">
              <a:off x="16265408" y="7694649"/>
              <a:ext cx="914400" cy="914400"/>
            </a:xfrm>
            <a:prstGeom prst="rect">
              <a:avLst/>
            </a:prstGeom>
          </p:spPr>
        </p:pic>
        <p:pic>
          <p:nvPicPr>
            <p:cNvPr id="22" name="Graphic 21" descr="Germ outline">
              <a:extLst>
                <a:ext uri="{FF2B5EF4-FFF2-40B4-BE49-F238E27FC236}">
                  <a16:creationId xmlns:a16="http://schemas.microsoft.com/office/drawing/2014/main" id="{7EB539A6-E283-EE44-2175-31F74592436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5629346">
              <a:off x="17136305" y="7660496"/>
              <a:ext cx="914400" cy="914400"/>
            </a:xfrm>
            <a:prstGeom prst="rect">
              <a:avLst/>
            </a:prstGeom>
          </p:spPr>
        </p:pic>
        <p:pic>
          <p:nvPicPr>
            <p:cNvPr id="28" name="Graphic 27" descr="Germ outline">
              <a:extLst>
                <a:ext uri="{FF2B5EF4-FFF2-40B4-BE49-F238E27FC236}">
                  <a16:creationId xmlns:a16="http://schemas.microsoft.com/office/drawing/2014/main" id="{5C81353D-E379-0DE6-5452-210AE04469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745863" y="4282374"/>
              <a:ext cx="914400" cy="914400"/>
            </a:xfrm>
            <a:prstGeom prst="rect">
              <a:avLst/>
            </a:prstGeom>
          </p:spPr>
        </p:pic>
        <p:pic>
          <p:nvPicPr>
            <p:cNvPr id="30" name="Graphic 29" descr="Cherry Blossom outline">
              <a:extLst>
                <a:ext uri="{FF2B5EF4-FFF2-40B4-BE49-F238E27FC236}">
                  <a16:creationId xmlns:a16="http://schemas.microsoft.com/office/drawing/2014/main" id="{359A3D6A-6577-DA7A-8370-932FD5C1E21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119752" y="714683"/>
              <a:ext cx="1477146" cy="1477146"/>
            </a:xfrm>
            <a:prstGeom prst="rect">
              <a:avLst/>
            </a:prstGeom>
          </p:spPr>
        </p:pic>
        <p:pic>
          <p:nvPicPr>
            <p:cNvPr id="31" name="Graphic 30" descr="Leaf outline">
              <a:extLst>
                <a:ext uri="{FF2B5EF4-FFF2-40B4-BE49-F238E27FC236}">
                  <a16:creationId xmlns:a16="http://schemas.microsoft.com/office/drawing/2014/main" id="{97362167-3482-5B9C-EE91-C2544B4A38D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0060613">
              <a:off x="16513506" y="2029881"/>
              <a:ext cx="1708683" cy="1708683"/>
            </a:xfrm>
            <a:prstGeom prst="rect">
              <a:avLst/>
            </a:prstGeom>
          </p:spPr>
        </p:pic>
        <p:pic>
          <p:nvPicPr>
            <p:cNvPr id="32" name="Graphic 31" descr="Coffee beans outline">
              <a:extLst>
                <a:ext uri="{FF2B5EF4-FFF2-40B4-BE49-F238E27FC236}">
                  <a16:creationId xmlns:a16="http://schemas.microsoft.com/office/drawing/2014/main" id="{885A2810-F5B0-B97B-4FA0-00604CEC0F2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5368513" y="5052514"/>
              <a:ext cx="1598625" cy="1598625"/>
            </a:xfrm>
            <a:prstGeom prst="rect">
              <a:avLst/>
            </a:prstGeom>
          </p:spPr>
        </p:pic>
        <p:pic>
          <p:nvPicPr>
            <p:cNvPr id="33" name="Graphic 32" descr="Leaf outline">
              <a:extLst>
                <a:ext uri="{FF2B5EF4-FFF2-40B4-BE49-F238E27FC236}">
                  <a16:creationId xmlns:a16="http://schemas.microsoft.com/office/drawing/2014/main" id="{22C4A3F6-3456-2A62-AFD4-0BFBD7D213A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0666312">
              <a:off x="14341983" y="4510350"/>
              <a:ext cx="1476644" cy="1476644"/>
            </a:xfrm>
            <a:prstGeom prst="rect">
              <a:avLst/>
            </a:prstGeom>
          </p:spPr>
        </p:pic>
      </p:grpSp>
      <p:pic>
        <p:nvPicPr>
          <p:cNvPr id="36" name="Graphic 35" descr="Compost outline">
            <a:extLst>
              <a:ext uri="{FF2B5EF4-FFF2-40B4-BE49-F238E27FC236}">
                <a16:creationId xmlns:a16="http://schemas.microsoft.com/office/drawing/2014/main" id="{5F6748AF-64D4-A999-42E0-BA13AC442C9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44490" y="5647181"/>
            <a:ext cx="3380662" cy="3380662"/>
          </a:xfrm>
          <a:prstGeom prst="rect">
            <a:avLst/>
          </a:prstGeom>
        </p:spPr>
      </p:pic>
    </p:spTree>
    <p:extLst>
      <p:ext uri="{BB962C8B-B14F-4D97-AF65-F5344CB8AC3E}">
        <p14:creationId xmlns:p14="http://schemas.microsoft.com/office/powerpoint/2010/main" val="259127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txBody>
          <a:bodyPr/>
          <a:lstStyle/>
          <a:p>
            <a:endParaRPr lang="en-AU"/>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592662"/>
            <a:ext cx="13068300" cy="1192634"/>
          </a:xfrm>
          <a:prstGeom prst="rect">
            <a:avLst/>
          </a:prstGeom>
        </p:spPr>
        <p:txBody>
          <a:bodyPr wrap="square" lIns="0" tIns="0" rIns="0" bIns="0" rtlCol="0" anchor="t">
            <a:spAutoFit/>
          </a:bodyPr>
          <a:lstStyle/>
          <a:p>
            <a:pPr algn="l">
              <a:lnSpc>
                <a:spcPts val="9279"/>
              </a:lnSpc>
            </a:pPr>
            <a:r>
              <a:rPr lang="en-US" sz="7999" dirty="0">
                <a:solidFill>
                  <a:srgbClr val="FFFFFF"/>
                </a:solidFill>
                <a:latin typeface="Futura-Bold"/>
              </a:rPr>
              <a:t>HOME COMPOSTING.</a:t>
            </a:r>
          </a:p>
        </p:txBody>
      </p:sp>
      <p:sp>
        <p:nvSpPr>
          <p:cNvPr id="17" name="TextBox 16">
            <a:extLst>
              <a:ext uri="{FF2B5EF4-FFF2-40B4-BE49-F238E27FC236}">
                <a16:creationId xmlns:a16="http://schemas.microsoft.com/office/drawing/2014/main" id="{2AE1A848-D71D-E97D-E3CD-112FD81E89B5}"/>
              </a:ext>
            </a:extLst>
          </p:cNvPr>
          <p:cNvSpPr txBox="1"/>
          <p:nvPr/>
        </p:nvSpPr>
        <p:spPr>
          <a:xfrm>
            <a:off x="1028700" y="2781300"/>
            <a:ext cx="12394420" cy="2062103"/>
          </a:xfrm>
          <a:prstGeom prst="rect">
            <a:avLst/>
          </a:prstGeom>
          <a:noFill/>
        </p:spPr>
        <p:txBody>
          <a:bodyPr wrap="square" lIns="91440" tIns="45720" rIns="91440" bIns="45720" rtlCol="0" anchor="t">
            <a:spAutoFit/>
          </a:bodyPr>
          <a:lstStyle/>
          <a:p>
            <a:r>
              <a:rPr lang="en-AU" sz="3200" dirty="0">
                <a:solidFill>
                  <a:schemeClr val="bg1"/>
                </a:solidFill>
                <a:latin typeface="Futura-Bold"/>
                <a:cs typeface="Futura Medium"/>
                <a:sym typeface="Futura-Bold"/>
              </a:rPr>
              <a:t>If you have a garden, home composting is a great option. You can use a bin, create bays, or use a tumbler, depending on your garden size and your physical ability. </a:t>
            </a:r>
          </a:p>
        </p:txBody>
      </p:sp>
      <p:sp>
        <p:nvSpPr>
          <p:cNvPr id="23" name="Freeform 6">
            <a:extLst>
              <a:ext uri="{FF2B5EF4-FFF2-40B4-BE49-F238E27FC236}">
                <a16:creationId xmlns:a16="http://schemas.microsoft.com/office/drawing/2014/main" id="{5ADEC6ED-6767-38B6-E2A0-B8FD8E9378C3}"/>
              </a:ext>
            </a:extLst>
          </p:cNvPr>
          <p:cNvSpPr/>
          <p:nvPr/>
        </p:nvSpPr>
        <p:spPr>
          <a:xfrm>
            <a:off x="-1752600" y="4693619"/>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sp>
        <p:nvSpPr>
          <p:cNvPr id="9" name="Freeform 6">
            <a:extLst>
              <a:ext uri="{FF2B5EF4-FFF2-40B4-BE49-F238E27FC236}">
                <a16:creationId xmlns:a16="http://schemas.microsoft.com/office/drawing/2014/main" id="{C93D68E3-98E9-5507-2AA5-E42A5C4A9790}"/>
              </a:ext>
            </a:extLst>
          </p:cNvPr>
          <p:cNvSpPr/>
          <p:nvPr/>
        </p:nvSpPr>
        <p:spPr>
          <a:xfrm>
            <a:off x="-1752600" y="4707090"/>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sp>
        <p:nvSpPr>
          <p:cNvPr id="15" name="Freeform 6">
            <a:extLst>
              <a:ext uri="{FF2B5EF4-FFF2-40B4-BE49-F238E27FC236}">
                <a16:creationId xmlns:a16="http://schemas.microsoft.com/office/drawing/2014/main" id="{658054C0-DAC8-DB40-6CAD-A20B404F3C39}"/>
              </a:ext>
            </a:extLst>
          </p:cNvPr>
          <p:cNvSpPr/>
          <p:nvPr/>
        </p:nvSpPr>
        <p:spPr>
          <a:xfrm>
            <a:off x="-1752600" y="4739574"/>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sp>
        <p:nvSpPr>
          <p:cNvPr id="29" name="TextBox 28">
            <a:extLst>
              <a:ext uri="{FF2B5EF4-FFF2-40B4-BE49-F238E27FC236}">
                <a16:creationId xmlns:a16="http://schemas.microsoft.com/office/drawing/2014/main" id="{7AB778A9-F6A5-45D6-7EF8-D58A69CD2FA6}"/>
              </a:ext>
            </a:extLst>
          </p:cNvPr>
          <p:cNvSpPr txBox="1"/>
          <p:nvPr/>
        </p:nvSpPr>
        <p:spPr>
          <a:xfrm>
            <a:off x="5999653" y="6239811"/>
            <a:ext cx="9982200" cy="1815882"/>
          </a:xfrm>
          <a:prstGeom prst="rect">
            <a:avLst/>
          </a:prstGeom>
          <a:noFill/>
        </p:spPr>
        <p:txBody>
          <a:bodyPr wrap="square" lIns="91440" tIns="45720" rIns="91440" bIns="45720" rtlCol="0" anchor="t">
            <a:spAutoFit/>
          </a:bodyPr>
          <a:lstStyle/>
          <a:p>
            <a:pPr algn="r"/>
            <a:r>
              <a:rPr lang="en-AU" sz="2800" dirty="0">
                <a:solidFill>
                  <a:schemeClr val="bg1"/>
                </a:solidFill>
                <a:latin typeface="Montserrat"/>
                <a:cs typeface="Futura Medium"/>
              </a:rPr>
              <a:t>You can also add garden scraps to your compost, in fact you will need some dry, carbon rich materials, such as autumn leaves or straw to mix in with your juicy, nitrogen rich food scraps</a:t>
            </a:r>
          </a:p>
        </p:txBody>
      </p:sp>
      <p:grpSp>
        <p:nvGrpSpPr>
          <p:cNvPr id="34" name="Group 33">
            <a:extLst>
              <a:ext uri="{FF2B5EF4-FFF2-40B4-BE49-F238E27FC236}">
                <a16:creationId xmlns:a16="http://schemas.microsoft.com/office/drawing/2014/main" id="{C35678D5-F398-F626-0D06-2FA4627CF959}"/>
              </a:ext>
            </a:extLst>
          </p:cNvPr>
          <p:cNvGrpSpPr/>
          <p:nvPr/>
        </p:nvGrpSpPr>
        <p:grpSpPr>
          <a:xfrm>
            <a:off x="14341983" y="714683"/>
            <a:ext cx="3880206" cy="7894366"/>
            <a:chOff x="14341983" y="714683"/>
            <a:chExt cx="3880206" cy="7894366"/>
          </a:xfrm>
        </p:grpSpPr>
        <p:pic>
          <p:nvPicPr>
            <p:cNvPr id="25" name="Graphic 24" descr="Avocado outline">
              <a:extLst>
                <a:ext uri="{FF2B5EF4-FFF2-40B4-BE49-F238E27FC236}">
                  <a16:creationId xmlns:a16="http://schemas.microsoft.com/office/drawing/2014/main" id="{9D00262C-4AB5-6E68-29E0-6C688F9072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98777" y="2408546"/>
              <a:ext cx="2023831" cy="2043594"/>
            </a:xfrm>
            <a:prstGeom prst="rect">
              <a:avLst/>
            </a:prstGeom>
          </p:spPr>
        </p:pic>
        <p:pic>
          <p:nvPicPr>
            <p:cNvPr id="26" name="Graphic 25" descr="Orange outline">
              <a:extLst>
                <a:ext uri="{FF2B5EF4-FFF2-40B4-BE49-F238E27FC236}">
                  <a16:creationId xmlns:a16="http://schemas.microsoft.com/office/drawing/2014/main" id="{19CFB4D5-3DA1-BDD1-D88A-E10010F413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439196" y="6281623"/>
              <a:ext cx="1503624" cy="1518307"/>
            </a:xfrm>
            <a:prstGeom prst="rect">
              <a:avLst/>
            </a:prstGeom>
          </p:spPr>
        </p:pic>
        <p:pic>
          <p:nvPicPr>
            <p:cNvPr id="40" name="Graphic 39" descr="Compost outline">
              <a:extLst>
                <a:ext uri="{FF2B5EF4-FFF2-40B4-BE49-F238E27FC236}">
                  <a16:creationId xmlns:a16="http://schemas.microsoft.com/office/drawing/2014/main" id="{270B865E-A56E-1676-B5BA-1A0B61F0CC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66471">
              <a:off x="16243705" y="3505641"/>
              <a:ext cx="1853921" cy="1853921"/>
            </a:xfrm>
            <a:prstGeom prst="rect">
              <a:avLst/>
            </a:prstGeom>
          </p:spPr>
        </p:pic>
        <p:pic>
          <p:nvPicPr>
            <p:cNvPr id="14" name="Graphic 13" descr="Germ outline">
              <a:extLst>
                <a:ext uri="{FF2B5EF4-FFF2-40B4-BE49-F238E27FC236}">
                  <a16:creationId xmlns:a16="http://schemas.microsoft.com/office/drawing/2014/main" id="{0C42F1BB-A046-8FF5-1167-CF5FE86688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783188">
              <a:off x="16799943" y="5438262"/>
              <a:ext cx="914400" cy="914400"/>
            </a:xfrm>
            <a:prstGeom prst="rect">
              <a:avLst/>
            </a:prstGeom>
          </p:spPr>
        </p:pic>
        <p:pic>
          <p:nvPicPr>
            <p:cNvPr id="16" name="Graphic 15" descr="Germ outline">
              <a:extLst>
                <a:ext uri="{FF2B5EF4-FFF2-40B4-BE49-F238E27FC236}">
                  <a16:creationId xmlns:a16="http://schemas.microsoft.com/office/drawing/2014/main" id="{7CF28035-D6CA-355A-2920-833C1D13B2E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6596898" y="1142591"/>
              <a:ext cx="914400" cy="914400"/>
            </a:xfrm>
            <a:prstGeom prst="rect">
              <a:avLst/>
            </a:prstGeom>
          </p:spPr>
        </p:pic>
        <p:pic>
          <p:nvPicPr>
            <p:cNvPr id="18" name="Graphic 17" descr="Germ outline">
              <a:extLst>
                <a:ext uri="{FF2B5EF4-FFF2-40B4-BE49-F238E27FC236}">
                  <a16:creationId xmlns:a16="http://schemas.microsoft.com/office/drawing/2014/main" id="{EC605408-C2E2-F13D-F7A9-C2D265B1C16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734068" y="2097870"/>
              <a:ext cx="914400" cy="914400"/>
            </a:xfrm>
            <a:prstGeom prst="rect">
              <a:avLst/>
            </a:prstGeom>
          </p:spPr>
        </p:pic>
        <p:pic>
          <p:nvPicPr>
            <p:cNvPr id="19" name="Graphic 18" descr="Germ outline">
              <a:extLst>
                <a:ext uri="{FF2B5EF4-FFF2-40B4-BE49-F238E27FC236}">
                  <a16:creationId xmlns:a16="http://schemas.microsoft.com/office/drawing/2014/main" id="{51A676DB-09D4-8D23-3407-F8D70CF799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121267">
              <a:off x="16265408" y="7694649"/>
              <a:ext cx="914400" cy="914400"/>
            </a:xfrm>
            <a:prstGeom prst="rect">
              <a:avLst/>
            </a:prstGeom>
          </p:spPr>
        </p:pic>
        <p:pic>
          <p:nvPicPr>
            <p:cNvPr id="22" name="Graphic 21" descr="Germ outline">
              <a:extLst>
                <a:ext uri="{FF2B5EF4-FFF2-40B4-BE49-F238E27FC236}">
                  <a16:creationId xmlns:a16="http://schemas.microsoft.com/office/drawing/2014/main" id="{7EB539A6-E283-EE44-2175-31F74592436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5629346">
              <a:off x="17136305" y="7660496"/>
              <a:ext cx="914400" cy="914400"/>
            </a:xfrm>
            <a:prstGeom prst="rect">
              <a:avLst/>
            </a:prstGeom>
          </p:spPr>
        </p:pic>
        <p:pic>
          <p:nvPicPr>
            <p:cNvPr id="28" name="Graphic 27" descr="Germ outline">
              <a:extLst>
                <a:ext uri="{FF2B5EF4-FFF2-40B4-BE49-F238E27FC236}">
                  <a16:creationId xmlns:a16="http://schemas.microsoft.com/office/drawing/2014/main" id="{5C81353D-E379-0DE6-5452-210AE044692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745863" y="4282374"/>
              <a:ext cx="914400" cy="914400"/>
            </a:xfrm>
            <a:prstGeom prst="rect">
              <a:avLst/>
            </a:prstGeom>
          </p:spPr>
        </p:pic>
        <p:pic>
          <p:nvPicPr>
            <p:cNvPr id="30" name="Graphic 29" descr="Cherry Blossom outline">
              <a:extLst>
                <a:ext uri="{FF2B5EF4-FFF2-40B4-BE49-F238E27FC236}">
                  <a16:creationId xmlns:a16="http://schemas.microsoft.com/office/drawing/2014/main" id="{359A3D6A-6577-DA7A-8370-932FD5C1E21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119752" y="714683"/>
              <a:ext cx="1477146" cy="1477146"/>
            </a:xfrm>
            <a:prstGeom prst="rect">
              <a:avLst/>
            </a:prstGeom>
          </p:spPr>
        </p:pic>
        <p:pic>
          <p:nvPicPr>
            <p:cNvPr id="31" name="Graphic 30" descr="Leaf outline">
              <a:extLst>
                <a:ext uri="{FF2B5EF4-FFF2-40B4-BE49-F238E27FC236}">
                  <a16:creationId xmlns:a16="http://schemas.microsoft.com/office/drawing/2014/main" id="{97362167-3482-5B9C-EE91-C2544B4A38D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0060613">
              <a:off x="16513506" y="2029881"/>
              <a:ext cx="1708683" cy="1708683"/>
            </a:xfrm>
            <a:prstGeom prst="rect">
              <a:avLst/>
            </a:prstGeom>
          </p:spPr>
        </p:pic>
        <p:pic>
          <p:nvPicPr>
            <p:cNvPr id="32" name="Graphic 31" descr="Coffee beans outline">
              <a:extLst>
                <a:ext uri="{FF2B5EF4-FFF2-40B4-BE49-F238E27FC236}">
                  <a16:creationId xmlns:a16="http://schemas.microsoft.com/office/drawing/2014/main" id="{885A2810-F5B0-B97B-4FA0-00604CEC0F2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5368513" y="5052514"/>
              <a:ext cx="1598625" cy="1598625"/>
            </a:xfrm>
            <a:prstGeom prst="rect">
              <a:avLst/>
            </a:prstGeom>
          </p:spPr>
        </p:pic>
        <p:pic>
          <p:nvPicPr>
            <p:cNvPr id="33" name="Graphic 32" descr="Leaf outline">
              <a:extLst>
                <a:ext uri="{FF2B5EF4-FFF2-40B4-BE49-F238E27FC236}">
                  <a16:creationId xmlns:a16="http://schemas.microsoft.com/office/drawing/2014/main" id="{22C4A3F6-3456-2A62-AFD4-0BFBD7D213A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20666312">
              <a:off x="14341983" y="4510350"/>
              <a:ext cx="1476644" cy="1476644"/>
            </a:xfrm>
            <a:prstGeom prst="rect">
              <a:avLst/>
            </a:prstGeom>
          </p:spPr>
        </p:pic>
      </p:grpSp>
    </p:spTree>
    <p:extLst>
      <p:ext uri="{BB962C8B-B14F-4D97-AF65-F5344CB8AC3E}">
        <p14:creationId xmlns:p14="http://schemas.microsoft.com/office/powerpoint/2010/main" val="3340971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C453923-117B-799B-2129-B85C97FF53CD}"/>
              </a:ext>
            </a:extLst>
          </p:cNvPr>
          <p:cNvSpPr/>
          <p:nvPr/>
        </p:nvSpPr>
        <p:spPr>
          <a:xfrm>
            <a:off x="8024595" y="3429996"/>
            <a:ext cx="7099295" cy="4195763"/>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ea typeface="Calibri"/>
              <a:cs typeface="Calibri"/>
            </a:endParaRPr>
          </a:p>
        </p:txBody>
      </p:sp>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txBody>
          <a:bodyPr/>
          <a:lstStyle/>
          <a:p>
            <a:endParaRPr lang="en-AU"/>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592662"/>
            <a:ext cx="13068300" cy="1192634"/>
          </a:xfrm>
          <a:prstGeom prst="rect">
            <a:avLst/>
          </a:prstGeom>
        </p:spPr>
        <p:txBody>
          <a:bodyPr wrap="square" lIns="0" tIns="0" rIns="0" bIns="0" rtlCol="0" anchor="t">
            <a:spAutoFit/>
          </a:bodyPr>
          <a:lstStyle/>
          <a:p>
            <a:pPr algn="l">
              <a:lnSpc>
                <a:spcPts val="9279"/>
              </a:lnSpc>
            </a:pPr>
            <a:r>
              <a:rPr lang="en-US" sz="7999" dirty="0">
                <a:solidFill>
                  <a:srgbClr val="FFFFFF"/>
                </a:solidFill>
                <a:latin typeface="Futura-Bold"/>
              </a:rPr>
              <a:t>HOME COMPOSTING.</a:t>
            </a:r>
          </a:p>
        </p:txBody>
      </p:sp>
      <p:sp>
        <p:nvSpPr>
          <p:cNvPr id="10" name="TextBox 9">
            <a:extLst>
              <a:ext uri="{FF2B5EF4-FFF2-40B4-BE49-F238E27FC236}">
                <a16:creationId xmlns:a16="http://schemas.microsoft.com/office/drawing/2014/main" id="{62FF5F6A-5648-1EE3-0C88-D63553989D6D}"/>
              </a:ext>
            </a:extLst>
          </p:cNvPr>
          <p:cNvSpPr txBox="1"/>
          <p:nvPr/>
        </p:nvSpPr>
        <p:spPr>
          <a:xfrm>
            <a:off x="1025528" y="2487261"/>
            <a:ext cx="14716347" cy="1077218"/>
          </a:xfrm>
          <a:prstGeom prst="rect">
            <a:avLst/>
          </a:prstGeom>
          <a:noFill/>
        </p:spPr>
        <p:txBody>
          <a:bodyPr wrap="square" lIns="91440" tIns="45720" rIns="91440" bIns="45720" rtlCol="0" anchor="t">
            <a:spAutoFit/>
          </a:bodyPr>
          <a:lstStyle/>
          <a:p>
            <a:r>
              <a:rPr lang="en-AU" sz="3200" dirty="0">
                <a:solidFill>
                  <a:schemeClr val="bg1"/>
                </a:solidFill>
                <a:latin typeface="Futura-Bold"/>
                <a:cs typeface="Futura Medium"/>
                <a:sym typeface="Futura-Bold"/>
              </a:rPr>
              <a:t>To keep a healthy, working home compost, there are a few do’s and don'ts.</a:t>
            </a:r>
          </a:p>
        </p:txBody>
      </p:sp>
      <p:sp>
        <p:nvSpPr>
          <p:cNvPr id="13" name="TextBox 12">
            <a:extLst>
              <a:ext uri="{FF2B5EF4-FFF2-40B4-BE49-F238E27FC236}">
                <a16:creationId xmlns:a16="http://schemas.microsoft.com/office/drawing/2014/main" id="{362AB8BD-570B-676B-406F-005674CB955C}"/>
              </a:ext>
            </a:extLst>
          </p:cNvPr>
          <p:cNvSpPr txBox="1"/>
          <p:nvPr/>
        </p:nvSpPr>
        <p:spPr>
          <a:xfrm>
            <a:off x="8148900" y="4596256"/>
            <a:ext cx="3619500" cy="2677656"/>
          </a:xfrm>
          <a:prstGeom prst="rect">
            <a:avLst/>
          </a:prstGeom>
          <a:noFill/>
        </p:spPr>
        <p:txBody>
          <a:bodyPr wrap="square" lIns="91440" tIns="45720" rIns="91440" bIns="45720" rtlCol="0" anchor="t">
            <a:spAutoFit/>
          </a:bodyPr>
          <a:lstStyle/>
          <a:p>
            <a:pPr marL="342900" indent="-342900">
              <a:buFont typeface="Arial"/>
              <a:buChar char="•"/>
            </a:pPr>
            <a:r>
              <a:rPr lang="en-AU" sz="2400" dirty="0">
                <a:solidFill>
                  <a:schemeClr val="bg1"/>
                </a:solidFill>
                <a:latin typeface="Montserrat"/>
                <a:cs typeface="Futura Medium"/>
              </a:rPr>
              <a:t>Veggie scraps</a:t>
            </a:r>
            <a:endParaRPr lang="en-US">
              <a:solidFill>
                <a:schemeClr val="bg1"/>
              </a:solidFill>
              <a:latin typeface="Montserrat"/>
              <a:ea typeface="Calibri"/>
              <a:cs typeface="Calibri"/>
            </a:endParaRPr>
          </a:p>
          <a:p>
            <a:pPr marL="342900" indent="-342900">
              <a:buFont typeface="Arial"/>
              <a:buChar char="•"/>
            </a:pPr>
            <a:r>
              <a:rPr lang="en-AU" sz="2400" dirty="0">
                <a:solidFill>
                  <a:schemeClr val="bg1"/>
                </a:solidFill>
                <a:latin typeface="Montserrat"/>
                <a:cs typeface="Futura Medium"/>
              </a:rPr>
              <a:t>Fruit scraps</a:t>
            </a:r>
          </a:p>
          <a:p>
            <a:pPr marL="342900" indent="-342900">
              <a:buFont typeface="Arial"/>
              <a:buChar char="•"/>
            </a:pPr>
            <a:r>
              <a:rPr lang="en-AU" sz="2400" dirty="0">
                <a:solidFill>
                  <a:schemeClr val="bg1"/>
                </a:solidFill>
                <a:latin typeface="Montserrat"/>
                <a:cs typeface="Futura Medium"/>
              </a:rPr>
              <a:t>Small amounts of grain</a:t>
            </a:r>
          </a:p>
          <a:p>
            <a:pPr marL="342900" indent="-342900">
              <a:buFont typeface="Arial"/>
              <a:buChar char="•"/>
            </a:pPr>
            <a:r>
              <a:rPr lang="en-AU" sz="2400" dirty="0">
                <a:solidFill>
                  <a:schemeClr val="bg1"/>
                </a:solidFill>
                <a:latin typeface="Montserrat"/>
                <a:cs typeface="Futura Medium"/>
              </a:rPr>
              <a:t>Loose tea leaves</a:t>
            </a:r>
          </a:p>
          <a:p>
            <a:pPr marL="342900" indent="-342900">
              <a:buFont typeface="Arial"/>
              <a:buChar char="•"/>
            </a:pPr>
            <a:r>
              <a:rPr lang="en-AU" sz="2400" dirty="0">
                <a:solidFill>
                  <a:schemeClr val="bg1"/>
                </a:solidFill>
                <a:latin typeface="Montserrat"/>
                <a:cs typeface="Futura Medium"/>
              </a:rPr>
              <a:t>Coffee grounds</a:t>
            </a:r>
          </a:p>
          <a:p>
            <a:pPr marL="342900" indent="-342900">
              <a:buFont typeface="Arial"/>
              <a:buChar char="•"/>
            </a:pPr>
            <a:r>
              <a:rPr lang="en-AU" sz="2400" dirty="0">
                <a:solidFill>
                  <a:schemeClr val="bg1"/>
                </a:solidFill>
                <a:latin typeface="Montserrat"/>
                <a:cs typeface="Futura Medium"/>
              </a:rPr>
              <a:t>Flowers and herbs</a:t>
            </a:r>
          </a:p>
        </p:txBody>
      </p:sp>
      <p:sp>
        <p:nvSpPr>
          <p:cNvPr id="21" name="TextBox 20">
            <a:extLst>
              <a:ext uri="{FF2B5EF4-FFF2-40B4-BE49-F238E27FC236}">
                <a16:creationId xmlns:a16="http://schemas.microsoft.com/office/drawing/2014/main" id="{7571599F-2E80-A97E-AF2F-275295EA4188}"/>
              </a:ext>
            </a:extLst>
          </p:cNvPr>
          <p:cNvSpPr txBox="1"/>
          <p:nvPr/>
        </p:nvSpPr>
        <p:spPr>
          <a:xfrm>
            <a:off x="810644" y="7592812"/>
            <a:ext cx="6492240" cy="83099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AU" sz="2400" b="1" dirty="0">
                <a:solidFill>
                  <a:schemeClr val="bg1"/>
                </a:solidFill>
                <a:latin typeface="Montserrat"/>
                <a:cs typeface="Futura Medium"/>
                <a:sym typeface="Futura-Bold"/>
              </a:rPr>
              <a:t>DO </a:t>
            </a:r>
            <a:r>
              <a:rPr lang="en-AU" sz="2400" dirty="0">
                <a:solidFill>
                  <a:schemeClr val="bg1"/>
                </a:solidFill>
                <a:latin typeface="Montserrat"/>
                <a:cs typeface="Futura Medium"/>
                <a:sym typeface="Futura-Bold"/>
              </a:rPr>
              <a:t>add a 50/50combination of green and brown scraps:</a:t>
            </a:r>
          </a:p>
        </p:txBody>
      </p:sp>
      <p:sp>
        <p:nvSpPr>
          <p:cNvPr id="20" name="TextBox 19">
            <a:extLst>
              <a:ext uri="{FF2B5EF4-FFF2-40B4-BE49-F238E27FC236}">
                <a16:creationId xmlns:a16="http://schemas.microsoft.com/office/drawing/2014/main" id="{B5385584-743A-6293-5F8A-9493798FE93E}"/>
              </a:ext>
            </a:extLst>
          </p:cNvPr>
          <p:cNvSpPr txBox="1"/>
          <p:nvPr/>
        </p:nvSpPr>
        <p:spPr>
          <a:xfrm>
            <a:off x="11807013" y="4658077"/>
            <a:ext cx="3619500" cy="2677656"/>
          </a:xfrm>
          <a:prstGeom prst="rect">
            <a:avLst/>
          </a:prstGeom>
          <a:noFill/>
        </p:spPr>
        <p:txBody>
          <a:bodyPr wrap="square" lIns="91440" tIns="45720" rIns="91440" bIns="45720" rtlCol="0" anchor="t">
            <a:spAutoFit/>
          </a:bodyPr>
          <a:lstStyle/>
          <a:p>
            <a:pPr marL="342900" indent="-342900">
              <a:buFont typeface="Arial"/>
              <a:buChar char="•"/>
            </a:pPr>
            <a:r>
              <a:rPr lang="en-AU" sz="2400" dirty="0">
                <a:solidFill>
                  <a:schemeClr val="bg1"/>
                </a:solidFill>
                <a:latin typeface="Montserrat"/>
                <a:cs typeface="Futura Medium"/>
              </a:rPr>
              <a:t>Dry leaves</a:t>
            </a:r>
            <a:endParaRPr lang="en-US">
              <a:solidFill>
                <a:schemeClr val="bg1"/>
              </a:solidFill>
              <a:latin typeface="Montserrat"/>
              <a:ea typeface="Calibri"/>
              <a:cs typeface="Calibri"/>
            </a:endParaRPr>
          </a:p>
          <a:p>
            <a:pPr marL="342900" indent="-342900">
              <a:buFont typeface="Arial"/>
              <a:buChar char="•"/>
            </a:pPr>
            <a:r>
              <a:rPr lang="en-AU" sz="2400" dirty="0">
                <a:solidFill>
                  <a:schemeClr val="bg1"/>
                </a:solidFill>
                <a:latin typeface="Montserrat"/>
                <a:cs typeface="Futura Medium"/>
              </a:rPr>
              <a:t>Shredded paper</a:t>
            </a:r>
          </a:p>
          <a:p>
            <a:pPr marL="342900" indent="-342900">
              <a:buFont typeface="Arial"/>
              <a:buChar char="•"/>
            </a:pPr>
            <a:r>
              <a:rPr lang="en-AU" sz="2400" dirty="0">
                <a:solidFill>
                  <a:schemeClr val="bg1"/>
                </a:solidFill>
                <a:latin typeface="Montserrat"/>
                <a:cs typeface="Futura Medium"/>
              </a:rPr>
              <a:t>Uncoated cardboard</a:t>
            </a:r>
          </a:p>
          <a:p>
            <a:pPr marL="342900" indent="-342900">
              <a:buFont typeface="Arial"/>
              <a:buChar char="•"/>
            </a:pPr>
            <a:r>
              <a:rPr lang="en-AU" sz="2400" dirty="0">
                <a:solidFill>
                  <a:schemeClr val="bg1"/>
                </a:solidFill>
                <a:latin typeface="Montserrat"/>
                <a:cs typeface="Futura Medium"/>
              </a:rPr>
              <a:t>Straw, or cane mulch</a:t>
            </a:r>
          </a:p>
          <a:p>
            <a:pPr marL="342900" indent="-342900">
              <a:buFont typeface="Arial"/>
              <a:buChar char="•"/>
            </a:pPr>
            <a:r>
              <a:rPr lang="en-AU" sz="2400" dirty="0">
                <a:solidFill>
                  <a:schemeClr val="bg1"/>
                </a:solidFill>
                <a:latin typeface="Montserrat"/>
                <a:cs typeface="Futura Medium"/>
              </a:rPr>
              <a:t>Dry grass</a:t>
            </a:r>
          </a:p>
        </p:txBody>
      </p:sp>
      <p:sp>
        <p:nvSpPr>
          <p:cNvPr id="30" name="TextBox 29">
            <a:extLst>
              <a:ext uri="{FF2B5EF4-FFF2-40B4-BE49-F238E27FC236}">
                <a16:creationId xmlns:a16="http://schemas.microsoft.com/office/drawing/2014/main" id="{3A7DE510-82D0-0235-15FF-8CFA15164883}"/>
              </a:ext>
            </a:extLst>
          </p:cNvPr>
          <p:cNvSpPr txBox="1"/>
          <p:nvPr/>
        </p:nvSpPr>
        <p:spPr>
          <a:xfrm>
            <a:off x="807720" y="3795859"/>
            <a:ext cx="6934200" cy="120032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AU" sz="2400" b="1" dirty="0">
                <a:solidFill>
                  <a:schemeClr val="bg1"/>
                </a:solidFill>
                <a:latin typeface="Montserrat"/>
                <a:cs typeface="Futura Medium"/>
                <a:sym typeface="Futura-Bold"/>
              </a:rPr>
              <a:t>DO</a:t>
            </a:r>
            <a:r>
              <a:rPr lang="en-AU" sz="2400" dirty="0">
                <a:solidFill>
                  <a:schemeClr val="bg1"/>
                </a:solidFill>
                <a:latin typeface="Montserrat"/>
                <a:cs typeface="Futura Medium"/>
                <a:sym typeface="Futura-Bold"/>
              </a:rPr>
              <a:t> aerate regularly by turning the compost with a fork, aerator or use a tumbler system.</a:t>
            </a:r>
            <a:endParaRPr lang="en-US">
              <a:solidFill>
                <a:schemeClr val="bg1"/>
              </a:solidFill>
              <a:latin typeface="Montserrat"/>
            </a:endParaRPr>
          </a:p>
        </p:txBody>
      </p:sp>
      <p:sp>
        <p:nvSpPr>
          <p:cNvPr id="33" name="Rounded Rectangle 32">
            <a:extLst>
              <a:ext uri="{FF2B5EF4-FFF2-40B4-BE49-F238E27FC236}">
                <a16:creationId xmlns:a16="http://schemas.microsoft.com/office/drawing/2014/main" id="{D7C7724D-B3B4-F9A6-2735-D60FF5A1895D}"/>
              </a:ext>
            </a:extLst>
          </p:cNvPr>
          <p:cNvSpPr/>
          <p:nvPr/>
        </p:nvSpPr>
        <p:spPr>
          <a:xfrm>
            <a:off x="8762044" y="3914546"/>
            <a:ext cx="1752600" cy="461665"/>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EC155F00-9E7E-C050-ADC5-F9DA3E7D208B}"/>
              </a:ext>
            </a:extLst>
          </p:cNvPr>
          <p:cNvSpPr txBox="1"/>
          <p:nvPr/>
        </p:nvSpPr>
        <p:spPr>
          <a:xfrm>
            <a:off x="8513391" y="3922290"/>
            <a:ext cx="2288006" cy="461665"/>
          </a:xfrm>
          <a:prstGeom prst="rect">
            <a:avLst/>
          </a:prstGeom>
          <a:noFill/>
        </p:spPr>
        <p:txBody>
          <a:bodyPr wrap="square" lIns="91440" tIns="45720" rIns="91440" bIns="45720" rtlCol="0" anchor="t">
            <a:spAutoFit/>
          </a:bodyPr>
          <a:lstStyle/>
          <a:p>
            <a:pPr algn="ctr"/>
            <a:r>
              <a:rPr lang="en-AU" sz="2400" dirty="0">
                <a:solidFill>
                  <a:schemeClr val="bg1"/>
                </a:solidFill>
                <a:latin typeface="Futura-Bold"/>
                <a:cs typeface="Futura Medium"/>
                <a:sym typeface="Futura-Bold"/>
              </a:rPr>
              <a:t>Green</a:t>
            </a:r>
          </a:p>
        </p:txBody>
      </p:sp>
      <p:sp>
        <p:nvSpPr>
          <p:cNvPr id="34" name="Rounded Rectangle 33">
            <a:extLst>
              <a:ext uri="{FF2B5EF4-FFF2-40B4-BE49-F238E27FC236}">
                <a16:creationId xmlns:a16="http://schemas.microsoft.com/office/drawing/2014/main" id="{B0FCB854-DFDE-3462-3BE8-E30CD61A6F27}"/>
              </a:ext>
            </a:extLst>
          </p:cNvPr>
          <p:cNvSpPr/>
          <p:nvPr/>
        </p:nvSpPr>
        <p:spPr>
          <a:xfrm>
            <a:off x="12412626" y="3922290"/>
            <a:ext cx="1752600" cy="461665"/>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TextBox 34">
            <a:extLst>
              <a:ext uri="{FF2B5EF4-FFF2-40B4-BE49-F238E27FC236}">
                <a16:creationId xmlns:a16="http://schemas.microsoft.com/office/drawing/2014/main" id="{4FE0C1B8-2A73-A694-7096-BEA445954FD7}"/>
              </a:ext>
            </a:extLst>
          </p:cNvPr>
          <p:cNvSpPr txBox="1"/>
          <p:nvPr/>
        </p:nvSpPr>
        <p:spPr>
          <a:xfrm>
            <a:off x="12144923" y="3914545"/>
            <a:ext cx="2288006" cy="461665"/>
          </a:xfrm>
          <a:prstGeom prst="rect">
            <a:avLst/>
          </a:prstGeom>
          <a:noFill/>
        </p:spPr>
        <p:txBody>
          <a:bodyPr wrap="square" lIns="91440" tIns="45720" rIns="91440" bIns="45720" rtlCol="0" anchor="t">
            <a:spAutoFit/>
          </a:bodyPr>
          <a:lstStyle/>
          <a:p>
            <a:pPr algn="ctr"/>
            <a:r>
              <a:rPr lang="en-AU" sz="2400" dirty="0">
                <a:solidFill>
                  <a:schemeClr val="bg1"/>
                </a:solidFill>
                <a:latin typeface="Futura-Bold"/>
                <a:cs typeface="Futura Medium"/>
                <a:sym typeface="Futura-Bold"/>
              </a:rPr>
              <a:t>Brown</a:t>
            </a:r>
          </a:p>
        </p:txBody>
      </p:sp>
      <p:sp>
        <p:nvSpPr>
          <p:cNvPr id="37" name="TextBox 36">
            <a:extLst>
              <a:ext uri="{FF2B5EF4-FFF2-40B4-BE49-F238E27FC236}">
                <a16:creationId xmlns:a16="http://schemas.microsoft.com/office/drawing/2014/main" id="{EBC60D1C-E0A4-95AC-63BC-D7FD8BE46488}"/>
              </a:ext>
            </a:extLst>
          </p:cNvPr>
          <p:cNvSpPr txBox="1"/>
          <p:nvPr/>
        </p:nvSpPr>
        <p:spPr>
          <a:xfrm>
            <a:off x="814388" y="5038474"/>
            <a:ext cx="6649052" cy="83099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AU" sz="2400" b="1" dirty="0">
                <a:solidFill>
                  <a:schemeClr val="bg1"/>
                </a:solidFill>
                <a:latin typeface="Montserrat"/>
                <a:cs typeface="Futura Medium"/>
                <a:sym typeface="Futura-Bold"/>
              </a:rPr>
              <a:t>DO </a:t>
            </a:r>
            <a:r>
              <a:rPr lang="en-AU" sz="2400" dirty="0">
                <a:solidFill>
                  <a:schemeClr val="bg1"/>
                </a:solidFill>
                <a:latin typeface="Montserrat"/>
                <a:cs typeface="Futura Medium"/>
                <a:sym typeface="Futura-Bold"/>
              </a:rPr>
              <a:t>choose a sunny spot for your composting site.</a:t>
            </a:r>
          </a:p>
        </p:txBody>
      </p:sp>
      <p:sp>
        <p:nvSpPr>
          <p:cNvPr id="39" name="TextBox 38">
            <a:extLst>
              <a:ext uri="{FF2B5EF4-FFF2-40B4-BE49-F238E27FC236}">
                <a16:creationId xmlns:a16="http://schemas.microsoft.com/office/drawing/2014/main" id="{29574363-E76E-9F3A-DAD5-FAA85602BE27}"/>
              </a:ext>
            </a:extLst>
          </p:cNvPr>
          <p:cNvSpPr txBox="1"/>
          <p:nvPr/>
        </p:nvSpPr>
        <p:spPr>
          <a:xfrm>
            <a:off x="814388" y="6180478"/>
            <a:ext cx="6492240" cy="120032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AU" sz="2400" b="1" dirty="0">
                <a:solidFill>
                  <a:schemeClr val="bg1"/>
                </a:solidFill>
                <a:latin typeface="Montserrat"/>
                <a:cs typeface="Futura Medium"/>
                <a:sym typeface="Futura-Bold"/>
              </a:rPr>
              <a:t>DO</a:t>
            </a:r>
            <a:r>
              <a:rPr lang="en-AU" sz="2400" dirty="0">
                <a:solidFill>
                  <a:schemeClr val="bg1"/>
                </a:solidFill>
                <a:latin typeface="Montserrat"/>
                <a:cs typeface="Futura Medium"/>
                <a:sym typeface="Futura-Bold"/>
              </a:rPr>
              <a:t> accept the lovely worms and most other critters who will make your compost their home</a:t>
            </a:r>
          </a:p>
        </p:txBody>
      </p:sp>
      <p:pic>
        <p:nvPicPr>
          <p:cNvPr id="43" name="Graphic 42" descr="Leaf outline">
            <a:extLst>
              <a:ext uri="{FF2B5EF4-FFF2-40B4-BE49-F238E27FC236}">
                <a16:creationId xmlns:a16="http://schemas.microsoft.com/office/drawing/2014/main" id="{38B907B4-7DD2-7855-AA45-EEDBB55D9E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796232" y="1312077"/>
            <a:ext cx="914400" cy="914400"/>
          </a:xfrm>
          <a:prstGeom prst="rect">
            <a:avLst/>
          </a:prstGeom>
        </p:spPr>
      </p:pic>
      <p:pic>
        <p:nvPicPr>
          <p:cNvPr id="45" name="Graphic 44" descr="Flower outline">
            <a:extLst>
              <a:ext uri="{FF2B5EF4-FFF2-40B4-BE49-F238E27FC236}">
                <a16:creationId xmlns:a16="http://schemas.microsoft.com/office/drawing/2014/main" id="{FDE1259D-FB34-3524-A2D2-EA84D9979D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566169">
            <a:off x="15238974" y="3105460"/>
            <a:ext cx="1295594" cy="1295594"/>
          </a:xfrm>
          <a:prstGeom prst="rect">
            <a:avLst/>
          </a:prstGeom>
        </p:spPr>
      </p:pic>
      <p:pic>
        <p:nvPicPr>
          <p:cNvPr id="47" name="Graphic 46" descr="Cherry Blossom outline">
            <a:extLst>
              <a:ext uri="{FF2B5EF4-FFF2-40B4-BE49-F238E27FC236}">
                <a16:creationId xmlns:a16="http://schemas.microsoft.com/office/drawing/2014/main" id="{E0BA7AE2-ECF2-7C36-ED49-FA3648DD262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499974" y="7165112"/>
            <a:ext cx="914400" cy="914400"/>
          </a:xfrm>
          <a:prstGeom prst="rect">
            <a:avLst/>
          </a:prstGeom>
        </p:spPr>
      </p:pic>
      <p:pic>
        <p:nvPicPr>
          <p:cNvPr id="49" name="Graphic 48" descr="Pineapple outline">
            <a:extLst>
              <a:ext uri="{FF2B5EF4-FFF2-40B4-BE49-F238E27FC236}">
                <a16:creationId xmlns:a16="http://schemas.microsoft.com/office/drawing/2014/main" id="{66048F7F-CE77-BB7E-D97F-B86619FB02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0633296">
            <a:off x="15209470" y="6329065"/>
            <a:ext cx="914400" cy="914400"/>
          </a:xfrm>
          <a:prstGeom prst="rect">
            <a:avLst/>
          </a:prstGeom>
        </p:spPr>
      </p:pic>
      <p:pic>
        <p:nvPicPr>
          <p:cNvPr id="51" name="Graphic 50" descr="Peas In Pod outline">
            <a:extLst>
              <a:ext uri="{FF2B5EF4-FFF2-40B4-BE49-F238E27FC236}">
                <a16:creationId xmlns:a16="http://schemas.microsoft.com/office/drawing/2014/main" id="{95DF7170-1D59-CF13-55AB-F9B3BF79643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267476" y="2779807"/>
            <a:ext cx="914400" cy="914400"/>
          </a:xfrm>
          <a:prstGeom prst="rect">
            <a:avLst/>
          </a:prstGeom>
        </p:spPr>
      </p:pic>
      <p:pic>
        <p:nvPicPr>
          <p:cNvPr id="55" name="Graphic 54" descr="Coffee beans outline">
            <a:extLst>
              <a:ext uri="{FF2B5EF4-FFF2-40B4-BE49-F238E27FC236}">
                <a16:creationId xmlns:a16="http://schemas.microsoft.com/office/drawing/2014/main" id="{445237CA-4DE0-5525-40D5-61C37234483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8776481">
            <a:off x="16329355" y="6526351"/>
            <a:ext cx="1402609" cy="1402609"/>
          </a:xfrm>
          <a:prstGeom prst="rect">
            <a:avLst/>
          </a:prstGeom>
        </p:spPr>
      </p:pic>
      <p:pic>
        <p:nvPicPr>
          <p:cNvPr id="56" name="Graphic 55" descr="Germ outline">
            <a:extLst>
              <a:ext uri="{FF2B5EF4-FFF2-40B4-BE49-F238E27FC236}">
                <a16:creationId xmlns:a16="http://schemas.microsoft.com/office/drawing/2014/main" id="{E75F9275-66B2-6B3D-205E-5282F005BBE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2783188">
            <a:off x="16799943" y="5438262"/>
            <a:ext cx="914400" cy="914400"/>
          </a:xfrm>
          <a:prstGeom prst="rect">
            <a:avLst/>
          </a:prstGeom>
        </p:spPr>
      </p:pic>
      <p:pic>
        <p:nvPicPr>
          <p:cNvPr id="57" name="Graphic 56" descr="Germ outline">
            <a:extLst>
              <a:ext uri="{FF2B5EF4-FFF2-40B4-BE49-F238E27FC236}">
                <a16:creationId xmlns:a16="http://schemas.microsoft.com/office/drawing/2014/main" id="{7344579D-8736-A54D-EBBD-DFB45E3BA37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6596898" y="1142591"/>
            <a:ext cx="914400" cy="914400"/>
          </a:xfrm>
          <a:prstGeom prst="rect">
            <a:avLst/>
          </a:prstGeom>
        </p:spPr>
      </p:pic>
      <p:pic>
        <p:nvPicPr>
          <p:cNvPr id="58" name="Graphic 57" descr="Germ outline">
            <a:extLst>
              <a:ext uri="{FF2B5EF4-FFF2-40B4-BE49-F238E27FC236}">
                <a16:creationId xmlns:a16="http://schemas.microsoft.com/office/drawing/2014/main" id="{570B4B0F-9483-DB43-0E62-5E99DF9A5E9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734068" y="2097870"/>
            <a:ext cx="914400" cy="914400"/>
          </a:xfrm>
          <a:prstGeom prst="rect">
            <a:avLst/>
          </a:prstGeom>
        </p:spPr>
      </p:pic>
      <p:pic>
        <p:nvPicPr>
          <p:cNvPr id="59" name="Graphic 58" descr="Germ outline">
            <a:extLst>
              <a:ext uri="{FF2B5EF4-FFF2-40B4-BE49-F238E27FC236}">
                <a16:creationId xmlns:a16="http://schemas.microsoft.com/office/drawing/2014/main" id="{D3AFE30F-DDE1-10C8-E0A5-87825ED1FCE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19121267">
            <a:off x="15997660" y="6573462"/>
            <a:ext cx="603933" cy="603933"/>
          </a:xfrm>
          <a:prstGeom prst="rect">
            <a:avLst/>
          </a:prstGeom>
        </p:spPr>
      </p:pic>
      <p:pic>
        <p:nvPicPr>
          <p:cNvPr id="60" name="Graphic 59" descr="Germ outline">
            <a:extLst>
              <a:ext uri="{FF2B5EF4-FFF2-40B4-BE49-F238E27FC236}">
                <a16:creationId xmlns:a16="http://schemas.microsoft.com/office/drawing/2014/main" id="{3663FADB-15F0-F4FA-1077-55B00F1EF50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5629346">
            <a:off x="17136305" y="7660496"/>
            <a:ext cx="914400" cy="914400"/>
          </a:xfrm>
          <a:prstGeom prst="rect">
            <a:avLst/>
          </a:prstGeom>
        </p:spPr>
      </p:pic>
      <p:pic>
        <p:nvPicPr>
          <p:cNvPr id="61" name="Graphic 60" descr="Germ outline">
            <a:extLst>
              <a:ext uri="{FF2B5EF4-FFF2-40B4-BE49-F238E27FC236}">
                <a16:creationId xmlns:a16="http://schemas.microsoft.com/office/drawing/2014/main" id="{5F101D41-2B53-C93D-F6C6-87B38E5F577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6285794" y="4199741"/>
            <a:ext cx="914400" cy="914400"/>
          </a:xfrm>
          <a:prstGeom prst="rect">
            <a:avLst/>
          </a:prstGeom>
        </p:spPr>
      </p:pic>
      <p:pic>
        <p:nvPicPr>
          <p:cNvPr id="62" name="Graphic 61" descr="Leaf outline">
            <a:extLst>
              <a:ext uri="{FF2B5EF4-FFF2-40B4-BE49-F238E27FC236}">
                <a16:creationId xmlns:a16="http://schemas.microsoft.com/office/drawing/2014/main" id="{EBACC42E-512F-E841-6569-8CE4926C11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6656567" y="2170450"/>
            <a:ext cx="914400" cy="914400"/>
          </a:xfrm>
          <a:prstGeom prst="rect">
            <a:avLst/>
          </a:prstGeom>
        </p:spPr>
      </p:pic>
      <p:pic>
        <p:nvPicPr>
          <p:cNvPr id="63" name="Graphic 62" descr="Leaf outline">
            <a:extLst>
              <a:ext uri="{FF2B5EF4-FFF2-40B4-BE49-F238E27FC236}">
                <a16:creationId xmlns:a16="http://schemas.microsoft.com/office/drawing/2014/main" id="{D2634FC9-4A4B-1382-D8FB-1C02A76750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060613">
            <a:off x="17218576" y="6042957"/>
            <a:ext cx="914400" cy="914400"/>
          </a:xfrm>
          <a:prstGeom prst="rect">
            <a:avLst/>
          </a:prstGeom>
        </p:spPr>
      </p:pic>
      <p:pic>
        <p:nvPicPr>
          <p:cNvPr id="64" name="Graphic 63" descr="Leaf outline">
            <a:extLst>
              <a:ext uri="{FF2B5EF4-FFF2-40B4-BE49-F238E27FC236}">
                <a16:creationId xmlns:a16="http://schemas.microsoft.com/office/drawing/2014/main" id="{1A2301B0-8D42-E600-A9D6-4C3FF2679C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66312">
            <a:off x="16996215" y="4697986"/>
            <a:ext cx="914400" cy="914400"/>
          </a:xfrm>
          <a:prstGeom prst="rect">
            <a:avLst/>
          </a:prstGeom>
        </p:spPr>
      </p:pic>
      <p:pic>
        <p:nvPicPr>
          <p:cNvPr id="66" name="Graphic 65" descr="Avocado outline">
            <a:extLst>
              <a:ext uri="{FF2B5EF4-FFF2-40B4-BE49-F238E27FC236}">
                <a16:creationId xmlns:a16="http://schemas.microsoft.com/office/drawing/2014/main" id="{33A206CD-844E-42EB-8B96-57E45587EF8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5404799" y="4780025"/>
            <a:ext cx="1528497" cy="1543423"/>
          </a:xfrm>
          <a:prstGeom prst="rect">
            <a:avLst/>
          </a:prstGeom>
        </p:spPr>
      </p:pic>
      <p:pic>
        <p:nvPicPr>
          <p:cNvPr id="67" name="Graphic 66" descr="Orange outline">
            <a:extLst>
              <a:ext uri="{FF2B5EF4-FFF2-40B4-BE49-F238E27FC236}">
                <a16:creationId xmlns:a16="http://schemas.microsoft.com/office/drawing/2014/main" id="{C763F82F-252A-99DA-8EF7-46A9E164F7D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5239370" y="7408276"/>
            <a:ext cx="1503624" cy="1518307"/>
          </a:xfrm>
          <a:prstGeom prst="rect">
            <a:avLst/>
          </a:prstGeom>
        </p:spPr>
      </p:pic>
      <p:pic>
        <p:nvPicPr>
          <p:cNvPr id="70" name="Graphic 69" descr="Compost outline">
            <a:extLst>
              <a:ext uri="{FF2B5EF4-FFF2-40B4-BE49-F238E27FC236}">
                <a16:creationId xmlns:a16="http://schemas.microsoft.com/office/drawing/2014/main" id="{228CE255-6611-2A9E-AE4B-569C11266D4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066471">
            <a:off x="16570554" y="2718944"/>
            <a:ext cx="1853921" cy="1853921"/>
          </a:xfrm>
          <a:prstGeom prst="rect">
            <a:avLst/>
          </a:prstGeom>
        </p:spPr>
      </p:pic>
      <p:cxnSp>
        <p:nvCxnSpPr>
          <p:cNvPr id="9" name="Straight Arrow Connector 8">
            <a:extLst>
              <a:ext uri="{FF2B5EF4-FFF2-40B4-BE49-F238E27FC236}">
                <a16:creationId xmlns:a16="http://schemas.microsoft.com/office/drawing/2014/main" id="{5B36C8B2-2C09-8245-28BE-5A88666C519D}"/>
              </a:ext>
            </a:extLst>
          </p:cNvPr>
          <p:cNvCxnSpPr/>
          <p:nvPr/>
        </p:nvCxnSpPr>
        <p:spPr>
          <a:xfrm>
            <a:off x="11672778" y="4411626"/>
            <a:ext cx="10633" cy="2934586"/>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725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83731" y="9142707"/>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txBody>
          <a:bodyPr/>
          <a:lstStyle/>
          <a:p>
            <a:endParaRPr lang="en-AU"/>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592662"/>
            <a:ext cx="13068300" cy="1192634"/>
          </a:xfrm>
          <a:prstGeom prst="rect">
            <a:avLst/>
          </a:prstGeom>
        </p:spPr>
        <p:txBody>
          <a:bodyPr wrap="square" lIns="0" tIns="0" rIns="0" bIns="0" rtlCol="0" anchor="t">
            <a:spAutoFit/>
          </a:bodyPr>
          <a:lstStyle/>
          <a:p>
            <a:pPr algn="l">
              <a:lnSpc>
                <a:spcPts val="9279"/>
              </a:lnSpc>
            </a:pPr>
            <a:r>
              <a:rPr lang="en-US" sz="7999" dirty="0">
                <a:solidFill>
                  <a:srgbClr val="FFFFFF"/>
                </a:solidFill>
                <a:latin typeface="Futura-Bold"/>
              </a:rPr>
              <a:t>HOME COMPOSTING.</a:t>
            </a:r>
          </a:p>
        </p:txBody>
      </p:sp>
      <p:sp>
        <p:nvSpPr>
          <p:cNvPr id="13" name="TextBox 12">
            <a:extLst>
              <a:ext uri="{FF2B5EF4-FFF2-40B4-BE49-F238E27FC236}">
                <a16:creationId xmlns:a16="http://schemas.microsoft.com/office/drawing/2014/main" id="{362AB8BD-570B-676B-406F-005674CB955C}"/>
              </a:ext>
            </a:extLst>
          </p:cNvPr>
          <p:cNvSpPr txBox="1"/>
          <p:nvPr/>
        </p:nvSpPr>
        <p:spPr>
          <a:xfrm>
            <a:off x="6312868" y="2368556"/>
            <a:ext cx="7081451" cy="6555641"/>
          </a:xfrm>
          <a:prstGeom prst="rect">
            <a:avLst/>
          </a:prstGeom>
          <a:noFill/>
        </p:spPr>
        <p:txBody>
          <a:bodyPr wrap="square" lIns="91440" tIns="45720" rIns="91440" bIns="45720" rtlCol="0" anchor="t">
            <a:spAutoFit/>
          </a:bodyPr>
          <a:lstStyle/>
          <a:p>
            <a:pPr marL="342900" indent="-342900">
              <a:lnSpc>
                <a:spcPct val="150000"/>
              </a:lnSpc>
              <a:buFont typeface="Arial"/>
              <a:buChar char="•"/>
            </a:pPr>
            <a:r>
              <a:rPr lang="en-AU" sz="2200" dirty="0">
                <a:solidFill>
                  <a:schemeClr val="bg1"/>
                </a:solidFill>
                <a:latin typeface="Montserrat"/>
                <a:cs typeface="Futura Medium"/>
                <a:sym typeface="Futura-Bold"/>
              </a:rPr>
              <a:t>Meat &amp; bones</a:t>
            </a:r>
            <a:endParaRPr lang="en-US">
              <a:latin typeface="Montserrat"/>
            </a:endParaRPr>
          </a:p>
          <a:p>
            <a:pPr marL="342900" indent="-342900">
              <a:lnSpc>
                <a:spcPct val="150000"/>
              </a:lnSpc>
              <a:buFont typeface="Arial"/>
              <a:buChar char="•"/>
            </a:pPr>
            <a:r>
              <a:rPr lang="en-AU" sz="2200" dirty="0">
                <a:solidFill>
                  <a:schemeClr val="bg1"/>
                </a:solidFill>
                <a:latin typeface="Montserrat"/>
                <a:cs typeface="Futura Medium"/>
                <a:sym typeface="Futura-Bold"/>
              </a:rPr>
              <a:t>Fish</a:t>
            </a:r>
          </a:p>
          <a:p>
            <a:pPr marL="342900" indent="-342900">
              <a:lnSpc>
                <a:spcPct val="150000"/>
              </a:lnSpc>
              <a:buFont typeface="Arial"/>
              <a:buChar char="•"/>
            </a:pPr>
            <a:r>
              <a:rPr lang="en-AU" sz="2200" dirty="0">
                <a:solidFill>
                  <a:schemeClr val="bg1"/>
                </a:solidFill>
                <a:latin typeface="Montserrat"/>
                <a:cs typeface="Futura Medium"/>
                <a:sym typeface="Futura-Bold"/>
              </a:rPr>
              <a:t>Dairy &amp; sweets</a:t>
            </a:r>
          </a:p>
          <a:p>
            <a:pPr marL="342900" indent="-342900">
              <a:lnSpc>
                <a:spcPct val="150000"/>
              </a:lnSpc>
              <a:buFont typeface="Arial"/>
              <a:buChar char="•"/>
            </a:pPr>
            <a:r>
              <a:rPr lang="en-AU" sz="2200" dirty="0">
                <a:solidFill>
                  <a:schemeClr val="bg1"/>
                </a:solidFill>
                <a:latin typeface="Montserrat"/>
                <a:cs typeface="Futura Medium"/>
                <a:sym typeface="Futura-Bold"/>
              </a:rPr>
              <a:t>Pet waste (dog poo, kitty litter etc.)</a:t>
            </a:r>
          </a:p>
          <a:p>
            <a:pPr marL="342900" indent="-342900">
              <a:lnSpc>
                <a:spcPct val="150000"/>
              </a:lnSpc>
              <a:buFont typeface="Arial"/>
              <a:buChar char="•"/>
            </a:pPr>
            <a:r>
              <a:rPr lang="en-AU" sz="2200" dirty="0">
                <a:solidFill>
                  <a:schemeClr val="bg1"/>
                </a:solidFill>
                <a:latin typeface="Montserrat"/>
                <a:cs typeface="Futura Medium"/>
                <a:sym typeface="Futura-Bold"/>
              </a:rPr>
              <a:t>Oils and grease</a:t>
            </a:r>
          </a:p>
          <a:p>
            <a:pPr marL="342900" indent="-342900">
              <a:lnSpc>
                <a:spcPct val="150000"/>
              </a:lnSpc>
              <a:buFont typeface="Arial"/>
              <a:buChar char="•"/>
            </a:pPr>
            <a:r>
              <a:rPr lang="en-AU" sz="2200" dirty="0">
                <a:solidFill>
                  <a:schemeClr val="bg1"/>
                </a:solidFill>
                <a:latin typeface="Montserrat"/>
                <a:cs typeface="Futura Medium"/>
                <a:sym typeface="Futura-Bold"/>
              </a:rPr>
              <a:t>Large tree branches</a:t>
            </a:r>
          </a:p>
          <a:p>
            <a:pPr marL="342900" indent="-342900">
              <a:lnSpc>
                <a:spcPct val="150000"/>
              </a:lnSpc>
              <a:buFont typeface="Arial"/>
              <a:buChar char="•"/>
            </a:pPr>
            <a:r>
              <a:rPr lang="en-AU" sz="2200" dirty="0">
                <a:solidFill>
                  <a:schemeClr val="bg1"/>
                </a:solidFill>
                <a:latin typeface="Montserrat"/>
                <a:cs typeface="Futura Medium"/>
                <a:sym typeface="Futura-Bold"/>
              </a:rPr>
              <a:t>“Biodegradable” or “degradable” packaging</a:t>
            </a:r>
          </a:p>
          <a:p>
            <a:pPr marL="342900" indent="-342900">
              <a:lnSpc>
                <a:spcPct val="150000"/>
              </a:lnSpc>
              <a:buFont typeface="Arial"/>
              <a:buChar char="•"/>
            </a:pPr>
            <a:r>
              <a:rPr lang="en-AU" sz="2200" dirty="0">
                <a:solidFill>
                  <a:schemeClr val="bg1"/>
                </a:solidFill>
                <a:latin typeface="Montserrat"/>
                <a:cs typeface="Futura Medium"/>
                <a:sym typeface="Futura-Bold"/>
              </a:rPr>
              <a:t>Non- certified home compostable packaging</a:t>
            </a:r>
          </a:p>
          <a:p>
            <a:pPr marL="342900" indent="-342900">
              <a:lnSpc>
                <a:spcPct val="150000"/>
              </a:lnSpc>
              <a:buFont typeface="Arial"/>
              <a:buChar char="•"/>
            </a:pPr>
            <a:r>
              <a:rPr lang="en-AU" sz="2200" dirty="0">
                <a:solidFill>
                  <a:schemeClr val="bg1"/>
                </a:solidFill>
                <a:latin typeface="Montserrat"/>
                <a:cs typeface="Futura Medium"/>
                <a:sym typeface="Futura-Bold"/>
              </a:rPr>
              <a:t>Plastics</a:t>
            </a:r>
          </a:p>
          <a:p>
            <a:pPr marL="342900" indent="-342900">
              <a:lnSpc>
                <a:spcPct val="150000"/>
              </a:lnSpc>
              <a:buFont typeface="Arial"/>
              <a:buChar char="•"/>
            </a:pPr>
            <a:r>
              <a:rPr lang="en-AU" sz="2200" dirty="0">
                <a:solidFill>
                  <a:schemeClr val="bg1"/>
                </a:solidFill>
                <a:latin typeface="Montserrat"/>
                <a:cs typeface="Futura Medium"/>
                <a:sym typeface="Futura-Bold"/>
              </a:rPr>
              <a:t>Plastic coated cardboard</a:t>
            </a:r>
          </a:p>
          <a:p>
            <a:pPr marL="342900" indent="-342900">
              <a:lnSpc>
                <a:spcPct val="150000"/>
              </a:lnSpc>
              <a:buFont typeface="Arial"/>
              <a:buChar char="•"/>
            </a:pPr>
            <a:r>
              <a:rPr lang="en-AU" sz="2200" dirty="0">
                <a:solidFill>
                  <a:schemeClr val="bg1"/>
                </a:solidFill>
                <a:latin typeface="Montserrat"/>
                <a:cs typeface="Futura Medium"/>
                <a:sym typeface="Futura-Bold"/>
              </a:rPr>
              <a:t>Large amounts of pasta or bread</a:t>
            </a:r>
          </a:p>
          <a:p>
            <a:pPr marL="342900" indent="-342900">
              <a:lnSpc>
                <a:spcPct val="150000"/>
              </a:lnSpc>
              <a:buFont typeface="Arial"/>
              <a:buChar char="•"/>
            </a:pPr>
            <a:r>
              <a:rPr lang="en-AU" sz="2200" dirty="0">
                <a:solidFill>
                  <a:schemeClr val="bg1"/>
                </a:solidFill>
                <a:latin typeface="Montserrat"/>
                <a:cs typeface="Futura Medium"/>
                <a:sym typeface="Futura-Bold"/>
              </a:rPr>
              <a:t>Tea </a:t>
            </a:r>
            <a:r>
              <a:rPr lang="en-AU" sz="2200" i="1" dirty="0">
                <a:solidFill>
                  <a:schemeClr val="bg1"/>
                </a:solidFill>
                <a:latin typeface="Montserrat"/>
                <a:cs typeface="Futura Medium"/>
                <a:sym typeface="Futura-Bold"/>
              </a:rPr>
              <a:t>bags, or </a:t>
            </a:r>
            <a:r>
              <a:rPr lang="en-AU" sz="2200" dirty="0">
                <a:solidFill>
                  <a:schemeClr val="bg1"/>
                </a:solidFill>
                <a:latin typeface="Montserrat"/>
                <a:cs typeface="Futura Medium"/>
                <a:sym typeface="Futura-Bold"/>
              </a:rPr>
              <a:t>paper towels*</a:t>
            </a:r>
          </a:p>
          <a:p>
            <a:pPr marL="342900" indent="-342900" algn="ctr">
              <a:buFont typeface="Arial"/>
              <a:buChar char="•"/>
            </a:pPr>
            <a:endParaRPr lang="en-AU" sz="2400" dirty="0">
              <a:solidFill>
                <a:schemeClr val="bg1"/>
              </a:solidFill>
              <a:latin typeface="Montserrat"/>
              <a:cs typeface="Futura Medium" panose="020B0602020204020303" pitchFamily="34" charset="-79"/>
            </a:endParaRPr>
          </a:p>
        </p:txBody>
      </p:sp>
      <p:sp>
        <p:nvSpPr>
          <p:cNvPr id="30" name="TextBox 29">
            <a:extLst>
              <a:ext uri="{FF2B5EF4-FFF2-40B4-BE49-F238E27FC236}">
                <a16:creationId xmlns:a16="http://schemas.microsoft.com/office/drawing/2014/main" id="{3A7DE510-82D0-0235-15FF-8CFA15164883}"/>
              </a:ext>
            </a:extLst>
          </p:cNvPr>
          <p:cNvSpPr txBox="1"/>
          <p:nvPr/>
        </p:nvSpPr>
        <p:spPr>
          <a:xfrm>
            <a:off x="0" y="2411863"/>
            <a:ext cx="6934200" cy="461665"/>
          </a:xfrm>
          <a:prstGeom prst="rect">
            <a:avLst/>
          </a:prstGeom>
          <a:noFill/>
        </p:spPr>
        <p:txBody>
          <a:bodyPr wrap="square" lIns="91440" tIns="45720" rIns="91440" bIns="45720" rtlCol="0" anchor="t">
            <a:spAutoFit/>
          </a:bodyPr>
          <a:lstStyle/>
          <a:p>
            <a:pPr marL="342900" indent="-342900" algn="ctr">
              <a:buFont typeface="Arial" panose="020B0604020202020204" pitchFamily="34" charset="0"/>
              <a:buChar char="•"/>
            </a:pPr>
            <a:r>
              <a:rPr lang="en-AU" sz="2400" dirty="0">
                <a:solidFill>
                  <a:schemeClr val="bg1"/>
                </a:solidFill>
                <a:latin typeface="Futura-Bold"/>
                <a:cs typeface="Futura Medium"/>
                <a:sym typeface="Futura-Bold"/>
              </a:rPr>
              <a:t>DON’T add these materials:</a:t>
            </a:r>
          </a:p>
        </p:txBody>
      </p:sp>
      <p:pic>
        <p:nvPicPr>
          <p:cNvPr id="12" name="Graphic 11" descr="Cheese outline">
            <a:extLst>
              <a:ext uri="{FF2B5EF4-FFF2-40B4-BE49-F238E27FC236}">
                <a16:creationId xmlns:a16="http://schemas.microsoft.com/office/drawing/2014/main" id="{3294FCAA-3294-9584-55D8-5DBB378AE9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4651" y="3081386"/>
            <a:ext cx="1675140" cy="1675140"/>
          </a:xfrm>
          <a:prstGeom prst="rect">
            <a:avLst/>
          </a:prstGeom>
        </p:spPr>
      </p:pic>
      <p:pic>
        <p:nvPicPr>
          <p:cNvPr id="15" name="Graphic 14" descr="Dairy outline">
            <a:extLst>
              <a:ext uri="{FF2B5EF4-FFF2-40B4-BE49-F238E27FC236}">
                <a16:creationId xmlns:a16="http://schemas.microsoft.com/office/drawing/2014/main" id="{42B212DA-4588-C39C-6F26-4F708DF4CC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772601">
            <a:off x="4046620" y="7431288"/>
            <a:ext cx="914400" cy="914400"/>
          </a:xfrm>
          <a:prstGeom prst="rect">
            <a:avLst/>
          </a:prstGeom>
        </p:spPr>
      </p:pic>
      <p:pic>
        <p:nvPicPr>
          <p:cNvPr id="17" name="Graphic 16" descr="Pizza outline">
            <a:extLst>
              <a:ext uri="{FF2B5EF4-FFF2-40B4-BE49-F238E27FC236}">
                <a16:creationId xmlns:a16="http://schemas.microsoft.com/office/drawing/2014/main" id="{C36B02FE-45A5-6992-C40F-72C9816407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333502">
            <a:off x="942179" y="6391859"/>
            <a:ext cx="1376725" cy="1376725"/>
          </a:xfrm>
          <a:prstGeom prst="rect">
            <a:avLst/>
          </a:prstGeom>
        </p:spPr>
      </p:pic>
      <p:pic>
        <p:nvPicPr>
          <p:cNvPr id="19" name="Graphic 18" descr="Pasta outline">
            <a:extLst>
              <a:ext uri="{FF2B5EF4-FFF2-40B4-BE49-F238E27FC236}">
                <a16:creationId xmlns:a16="http://schemas.microsoft.com/office/drawing/2014/main" id="{76F5C53B-347A-8141-5C0D-E2868E3574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65152" y="5749462"/>
            <a:ext cx="1824289" cy="1824289"/>
          </a:xfrm>
          <a:prstGeom prst="rect">
            <a:avLst/>
          </a:prstGeom>
        </p:spPr>
      </p:pic>
      <p:pic>
        <p:nvPicPr>
          <p:cNvPr id="23" name="Graphic 22" descr="Chicken leg outline">
            <a:extLst>
              <a:ext uri="{FF2B5EF4-FFF2-40B4-BE49-F238E27FC236}">
                <a16:creationId xmlns:a16="http://schemas.microsoft.com/office/drawing/2014/main" id="{1871C4A9-8503-8FD0-972B-9BE37481D6A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44005" y="5229285"/>
            <a:ext cx="914400" cy="914400"/>
          </a:xfrm>
          <a:prstGeom prst="rect">
            <a:avLst/>
          </a:prstGeom>
        </p:spPr>
      </p:pic>
      <p:pic>
        <p:nvPicPr>
          <p:cNvPr id="25" name="Graphic 24" descr="Dead Fish Skeleton outline">
            <a:extLst>
              <a:ext uri="{FF2B5EF4-FFF2-40B4-BE49-F238E27FC236}">
                <a16:creationId xmlns:a16="http://schemas.microsoft.com/office/drawing/2014/main" id="{2BC0B147-0E46-C847-36CE-7AAB415E551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88402" y="5905786"/>
            <a:ext cx="1197998" cy="1197998"/>
          </a:xfrm>
          <a:prstGeom prst="rect">
            <a:avLst/>
          </a:prstGeom>
        </p:spPr>
      </p:pic>
      <p:pic>
        <p:nvPicPr>
          <p:cNvPr id="27" name="Graphic 26" descr="Takeaway outline">
            <a:extLst>
              <a:ext uri="{FF2B5EF4-FFF2-40B4-BE49-F238E27FC236}">
                <a16:creationId xmlns:a16="http://schemas.microsoft.com/office/drawing/2014/main" id="{399AE08E-F2F1-5511-50B0-68DAA15E984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20937717">
            <a:off x="1752148" y="4614355"/>
            <a:ext cx="1555285" cy="1555285"/>
          </a:xfrm>
          <a:prstGeom prst="rect">
            <a:avLst/>
          </a:prstGeom>
        </p:spPr>
      </p:pic>
      <p:pic>
        <p:nvPicPr>
          <p:cNvPr id="29" name="Graphic 28" descr="Tea outline">
            <a:extLst>
              <a:ext uri="{FF2B5EF4-FFF2-40B4-BE49-F238E27FC236}">
                <a16:creationId xmlns:a16="http://schemas.microsoft.com/office/drawing/2014/main" id="{5A5D0BE9-24C9-1A4B-5190-113EC3B42B0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685598" y="3200094"/>
            <a:ext cx="1405800" cy="1405800"/>
          </a:xfrm>
          <a:prstGeom prst="rect">
            <a:avLst/>
          </a:prstGeom>
        </p:spPr>
      </p:pic>
      <p:pic>
        <p:nvPicPr>
          <p:cNvPr id="36" name="Graphic 35" descr="Cupcake outline">
            <a:extLst>
              <a:ext uri="{FF2B5EF4-FFF2-40B4-BE49-F238E27FC236}">
                <a16:creationId xmlns:a16="http://schemas.microsoft.com/office/drawing/2014/main" id="{3262681D-FD99-B222-DE0A-5A56F56ACD8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009878">
            <a:off x="4183526" y="4968084"/>
            <a:ext cx="1078527" cy="1078527"/>
          </a:xfrm>
          <a:prstGeom prst="rect">
            <a:avLst/>
          </a:prstGeom>
        </p:spPr>
      </p:pic>
      <p:pic>
        <p:nvPicPr>
          <p:cNvPr id="40" name="Graphic 39" descr="Sushi with solid fill">
            <a:extLst>
              <a:ext uri="{FF2B5EF4-FFF2-40B4-BE49-F238E27FC236}">
                <a16:creationId xmlns:a16="http://schemas.microsoft.com/office/drawing/2014/main" id="{0187BA70-95DF-357A-FC3F-1FA961964D7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20468989">
            <a:off x="3229609" y="4489523"/>
            <a:ext cx="914400" cy="914400"/>
          </a:xfrm>
          <a:prstGeom prst="rect">
            <a:avLst/>
          </a:prstGeom>
        </p:spPr>
      </p:pic>
      <p:pic>
        <p:nvPicPr>
          <p:cNvPr id="42" name="Graphic 41" descr="Puppy outline">
            <a:extLst>
              <a:ext uri="{FF2B5EF4-FFF2-40B4-BE49-F238E27FC236}">
                <a16:creationId xmlns:a16="http://schemas.microsoft.com/office/drawing/2014/main" id="{3CA77CB6-0F0D-A4FA-B4A7-524B834702B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956230" y="3036982"/>
            <a:ext cx="1675140" cy="1675140"/>
          </a:xfrm>
          <a:prstGeom prst="rect">
            <a:avLst/>
          </a:prstGeom>
        </p:spPr>
      </p:pic>
      <p:pic>
        <p:nvPicPr>
          <p:cNvPr id="46" name="Graphic 45" descr="Kitten outline">
            <a:extLst>
              <a:ext uri="{FF2B5EF4-FFF2-40B4-BE49-F238E27FC236}">
                <a16:creationId xmlns:a16="http://schemas.microsoft.com/office/drawing/2014/main" id="{727587ED-A5ED-449D-ABD6-65771600C83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44307" y="7318858"/>
            <a:ext cx="1341457" cy="1341457"/>
          </a:xfrm>
          <a:prstGeom prst="rect">
            <a:avLst/>
          </a:prstGeom>
        </p:spPr>
      </p:pic>
      <p:sp>
        <p:nvSpPr>
          <p:cNvPr id="48" name="Freeform 6">
            <a:extLst>
              <a:ext uri="{FF2B5EF4-FFF2-40B4-BE49-F238E27FC236}">
                <a16:creationId xmlns:a16="http://schemas.microsoft.com/office/drawing/2014/main" id="{79D90FF0-A09A-2FFD-7C2F-2FA6F96B4BE8}"/>
              </a:ext>
            </a:extLst>
          </p:cNvPr>
          <p:cNvSpPr/>
          <p:nvPr/>
        </p:nvSpPr>
        <p:spPr>
          <a:xfrm>
            <a:off x="13562756" y="-2983117"/>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28">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grpSp>
        <p:nvGrpSpPr>
          <p:cNvPr id="50" name="Group 9">
            <a:extLst>
              <a:ext uri="{FF2B5EF4-FFF2-40B4-BE49-F238E27FC236}">
                <a16:creationId xmlns:a16="http://schemas.microsoft.com/office/drawing/2014/main" id="{2582D025-5A78-96E1-C966-6B3B8F9CB0A0}"/>
              </a:ext>
            </a:extLst>
          </p:cNvPr>
          <p:cNvGrpSpPr/>
          <p:nvPr/>
        </p:nvGrpSpPr>
        <p:grpSpPr>
          <a:xfrm>
            <a:off x="13560056" y="6300132"/>
            <a:ext cx="4485312" cy="2559242"/>
            <a:chOff x="0" y="0"/>
            <a:chExt cx="7081776" cy="4554197"/>
          </a:xfrm>
        </p:grpSpPr>
        <p:grpSp>
          <p:nvGrpSpPr>
            <p:cNvPr id="52" name="Group 10">
              <a:extLst>
                <a:ext uri="{FF2B5EF4-FFF2-40B4-BE49-F238E27FC236}">
                  <a16:creationId xmlns:a16="http://schemas.microsoft.com/office/drawing/2014/main" id="{13333768-7483-FD46-ECD0-AC3B952A83ED}"/>
                </a:ext>
              </a:extLst>
            </p:cNvPr>
            <p:cNvGrpSpPr/>
            <p:nvPr/>
          </p:nvGrpSpPr>
          <p:grpSpPr>
            <a:xfrm>
              <a:off x="142440" y="262235"/>
              <a:ext cx="6939336" cy="4291962"/>
              <a:chOff x="0" y="0"/>
              <a:chExt cx="2010869" cy="1243717"/>
            </a:xfrm>
          </p:grpSpPr>
          <p:sp>
            <p:nvSpPr>
              <p:cNvPr id="69" name="Freeform 11">
                <a:extLst>
                  <a:ext uri="{FF2B5EF4-FFF2-40B4-BE49-F238E27FC236}">
                    <a16:creationId xmlns:a16="http://schemas.microsoft.com/office/drawing/2014/main" id="{990FF685-B758-0EDB-B38B-39607C7E9F83}"/>
                  </a:ext>
                </a:extLst>
              </p:cNvPr>
              <p:cNvSpPr/>
              <p:nvPr/>
            </p:nvSpPr>
            <p:spPr>
              <a:xfrm>
                <a:off x="0" y="0"/>
                <a:ext cx="2010869" cy="1243717"/>
              </a:xfrm>
              <a:custGeom>
                <a:avLst/>
                <a:gdLst/>
                <a:ahLst/>
                <a:cxnLst/>
                <a:rect l="l" t="t" r="r" b="b"/>
                <a:pathLst>
                  <a:path w="2010869" h="1243717">
                    <a:moveTo>
                      <a:pt x="22313" y="0"/>
                    </a:moveTo>
                    <a:lnTo>
                      <a:pt x="1988556" y="0"/>
                    </a:lnTo>
                    <a:cubicBezTo>
                      <a:pt x="1994474" y="0"/>
                      <a:pt x="2000149" y="2351"/>
                      <a:pt x="2004334" y="6535"/>
                    </a:cubicBezTo>
                    <a:cubicBezTo>
                      <a:pt x="2008518" y="10720"/>
                      <a:pt x="2010869" y="16395"/>
                      <a:pt x="2010869" y="22313"/>
                    </a:cubicBezTo>
                    <a:lnTo>
                      <a:pt x="2010869" y="1221404"/>
                    </a:lnTo>
                    <a:cubicBezTo>
                      <a:pt x="2010869" y="1227322"/>
                      <a:pt x="2008518" y="1232998"/>
                      <a:pt x="2004334" y="1237182"/>
                    </a:cubicBezTo>
                    <a:cubicBezTo>
                      <a:pt x="2000149" y="1241367"/>
                      <a:pt x="1994474" y="1243717"/>
                      <a:pt x="1988556" y="1243717"/>
                    </a:cubicBezTo>
                    <a:lnTo>
                      <a:pt x="22313" y="1243717"/>
                    </a:lnTo>
                    <a:cubicBezTo>
                      <a:pt x="16395" y="1243717"/>
                      <a:pt x="10720" y="1241367"/>
                      <a:pt x="6535" y="1237182"/>
                    </a:cubicBezTo>
                    <a:cubicBezTo>
                      <a:pt x="2351" y="1232998"/>
                      <a:pt x="0" y="1227322"/>
                      <a:pt x="0" y="1221404"/>
                    </a:cubicBezTo>
                    <a:lnTo>
                      <a:pt x="0" y="22313"/>
                    </a:lnTo>
                    <a:cubicBezTo>
                      <a:pt x="0" y="16395"/>
                      <a:pt x="2351" y="10720"/>
                      <a:pt x="6535" y="6535"/>
                    </a:cubicBezTo>
                    <a:cubicBezTo>
                      <a:pt x="10720" y="2351"/>
                      <a:pt x="16395" y="0"/>
                      <a:pt x="22313" y="0"/>
                    </a:cubicBezTo>
                    <a:close/>
                  </a:path>
                </a:pathLst>
              </a:custGeom>
              <a:solidFill>
                <a:srgbClr val="ECF0F1"/>
              </a:solidFill>
            </p:spPr>
            <p:txBody>
              <a:bodyPr/>
              <a:lstStyle/>
              <a:p>
                <a:endParaRPr lang="en-AU"/>
              </a:p>
            </p:txBody>
          </p:sp>
          <p:sp>
            <p:nvSpPr>
              <p:cNvPr id="71" name="TextBox 12">
                <a:extLst>
                  <a:ext uri="{FF2B5EF4-FFF2-40B4-BE49-F238E27FC236}">
                    <a16:creationId xmlns:a16="http://schemas.microsoft.com/office/drawing/2014/main" id="{35564729-86A7-3BCF-4C1F-D6D238B6D516}"/>
                  </a:ext>
                </a:extLst>
              </p:cNvPr>
              <p:cNvSpPr txBox="1"/>
              <p:nvPr/>
            </p:nvSpPr>
            <p:spPr>
              <a:xfrm>
                <a:off x="0" y="85725"/>
                <a:ext cx="2010869" cy="1157992"/>
              </a:xfrm>
              <a:prstGeom prst="rect">
                <a:avLst/>
              </a:prstGeom>
            </p:spPr>
            <p:txBody>
              <a:bodyPr lIns="50800" tIns="50800" rIns="50800" bIns="50800" rtlCol="0" anchor="ctr"/>
              <a:lstStyle/>
              <a:p>
                <a:pPr algn="ctr">
                  <a:lnSpc>
                    <a:spcPts val="1925"/>
                  </a:lnSpc>
                </a:pPr>
                <a:endParaRPr/>
              </a:p>
            </p:txBody>
          </p:sp>
        </p:grpSp>
        <p:grpSp>
          <p:nvGrpSpPr>
            <p:cNvPr id="53" name="Group 13">
              <a:extLst>
                <a:ext uri="{FF2B5EF4-FFF2-40B4-BE49-F238E27FC236}">
                  <a16:creationId xmlns:a16="http://schemas.microsoft.com/office/drawing/2014/main" id="{E68E1355-5C73-2E79-2926-6CB33D0B4BA1}"/>
                </a:ext>
              </a:extLst>
            </p:cNvPr>
            <p:cNvGrpSpPr/>
            <p:nvPr/>
          </p:nvGrpSpPr>
          <p:grpSpPr>
            <a:xfrm>
              <a:off x="0" y="0"/>
              <a:ext cx="6927312" cy="4397773"/>
              <a:chOff x="0" y="0"/>
              <a:chExt cx="1959087" cy="1243717"/>
            </a:xfrm>
          </p:grpSpPr>
          <p:sp>
            <p:nvSpPr>
              <p:cNvPr id="65" name="Freeform 14">
                <a:extLst>
                  <a:ext uri="{FF2B5EF4-FFF2-40B4-BE49-F238E27FC236}">
                    <a16:creationId xmlns:a16="http://schemas.microsoft.com/office/drawing/2014/main" id="{DD3081DE-34C6-E1CA-DD77-FCFE211ACCF0}"/>
                  </a:ext>
                </a:extLst>
              </p:cNvPr>
              <p:cNvSpPr/>
              <p:nvPr/>
            </p:nvSpPr>
            <p:spPr>
              <a:xfrm>
                <a:off x="0" y="0"/>
                <a:ext cx="1959087" cy="1243717"/>
              </a:xfrm>
              <a:custGeom>
                <a:avLst/>
                <a:gdLst/>
                <a:ahLst/>
                <a:cxnLst/>
                <a:rect l="l" t="t" r="r" b="b"/>
                <a:pathLst>
                  <a:path w="1959087" h="1243717">
                    <a:moveTo>
                      <a:pt x="22352" y="0"/>
                    </a:moveTo>
                    <a:lnTo>
                      <a:pt x="1936735" y="0"/>
                    </a:lnTo>
                    <a:cubicBezTo>
                      <a:pt x="1949079" y="0"/>
                      <a:pt x="1959087" y="10007"/>
                      <a:pt x="1959087" y="22352"/>
                    </a:cubicBezTo>
                    <a:lnTo>
                      <a:pt x="1959087" y="1221366"/>
                    </a:lnTo>
                    <a:cubicBezTo>
                      <a:pt x="1959087" y="1227294"/>
                      <a:pt x="1956732" y="1232979"/>
                      <a:pt x="1952540" y="1237171"/>
                    </a:cubicBezTo>
                    <a:cubicBezTo>
                      <a:pt x="1948348" y="1241363"/>
                      <a:pt x="1942663" y="1243717"/>
                      <a:pt x="1936735" y="1243717"/>
                    </a:cubicBezTo>
                    <a:lnTo>
                      <a:pt x="22352" y="1243717"/>
                    </a:lnTo>
                    <a:cubicBezTo>
                      <a:pt x="10007" y="1243717"/>
                      <a:pt x="0" y="1233710"/>
                      <a:pt x="0" y="1221366"/>
                    </a:cubicBezTo>
                    <a:lnTo>
                      <a:pt x="0" y="22352"/>
                    </a:lnTo>
                    <a:cubicBezTo>
                      <a:pt x="0" y="10007"/>
                      <a:pt x="10007" y="0"/>
                      <a:pt x="22352" y="0"/>
                    </a:cubicBezTo>
                    <a:close/>
                  </a:path>
                </a:pathLst>
              </a:custGeom>
              <a:solidFill>
                <a:srgbClr val="00A7E1"/>
              </a:solidFill>
            </p:spPr>
            <p:txBody>
              <a:bodyPr/>
              <a:lstStyle/>
              <a:p>
                <a:endParaRPr lang="en-AU" dirty="0"/>
              </a:p>
            </p:txBody>
          </p:sp>
          <p:sp>
            <p:nvSpPr>
              <p:cNvPr id="68" name="TextBox 15">
                <a:extLst>
                  <a:ext uri="{FF2B5EF4-FFF2-40B4-BE49-F238E27FC236}">
                    <a16:creationId xmlns:a16="http://schemas.microsoft.com/office/drawing/2014/main" id="{08523449-2D7B-C18A-BBBC-5B5F3C3D2587}"/>
                  </a:ext>
                </a:extLst>
              </p:cNvPr>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sp>
          <p:nvSpPr>
            <p:cNvPr id="54" name="TextBox 16">
              <a:extLst>
                <a:ext uri="{FF2B5EF4-FFF2-40B4-BE49-F238E27FC236}">
                  <a16:creationId xmlns:a16="http://schemas.microsoft.com/office/drawing/2014/main" id="{491A4DB6-1983-88CC-118F-207169DA8B11}"/>
                </a:ext>
              </a:extLst>
            </p:cNvPr>
            <p:cNvSpPr txBox="1"/>
            <p:nvPr/>
          </p:nvSpPr>
          <p:spPr>
            <a:xfrm>
              <a:off x="479910" y="449415"/>
              <a:ext cx="6096001" cy="3088181"/>
            </a:xfrm>
            <a:prstGeom prst="rect">
              <a:avLst/>
            </a:prstGeom>
          </p:spPr>
          <p:txBody>
            <a:bodyPr wrap="square" lIns="0" tIns="0" rIns="0" bIns="0" rtlCol="0" anchor="t">
              <a:spAutoFit/>
            </a:bodyPr>
            <a:lstStyle/>
            <a:p>
              <a:pPr algn="ctr">
                <a:lnSpc>
                  <a:spcPts val="3479"/>
                </a:lnSpc>
              </a:pPr>
              <a:r>
                <a:rPr lang="en-US" sz="1600" dirty="0">
                  <a:solidFill>
                    <a:srgbClr val="FBF6F1"/>
                  </a:solidFill>
                  <a:latin typeface="Futura-Bold"/>
                </a:rPr>
                <a:t>*Materials such as tea bags, paper plates and paper towels currently contain a chemical know as “PFAS” which will not breakdown.</a:t>
              </a:r>
            </a:p>
          </p:txBody>
        </p:sp>
      </p:grpSp>
    </p:spTree>
    <p:extLst>
      <p:ext uri="{BB962C8B-B14F-4D97-AF65-F5344CB8AC3E}">
        <p14:creationId xmlns:p14="http://schemas.microsoft.com/office/powerpoint/2010/main" val="1395959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txBody>
          <a:bodyPr/>
          <a:lstStyle/>
          <a:p>
            <a:endParaRPr lang="en-AU"/>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592662"/>
            <a:ext cx="13068300" cy="1192634"/>
          </a:xfrm>
          <a:prstGeom prst="rect">
            <a:avLst/>
          </a:prstGeom>
        </p:spPr>
        <p:txBody>
          <a:bodyPr wrap="square" lIns="0" tIns="0" rIns="0" bIns="0" rtlCol="0" anchor="t">
            <a:spAutoFit/>
          </a:bodyPr>
          <a:lstStyle/>
          <a:p>
            <a:pPr algn="l">
              <a:lnSpc>
                <a:spcPts val="9279"/>
              </a:lnSpc>
            </a:pPr>
            <a:r>
              <a:rPr lang="en-US" sz="7999" dirty="0">
                <a:solidFill>
                  <a:srgbClr val="FFFFFF"/>
                </a:solidFill>
                <a:latin typeface="Futura-Bold"/>
              </a:rPr>
              <a:t>WORM FARMING.</a:t>
            </a:r>
          </a:p>
        </p:txBody>
      </p:sp>
      <p:sp>
        <p:nvSpPr>
          <p:cNvPr id="17" name="TextBox 16">
            <a:extLst>
              <a:ext uri="{FF2B5EF4-FFF2-40B4-BE49-F238E27FC236}">
                <a16:creationId xmlns:a16="http://schemas.microsoft.com/office/drawing/2014/main" id="{2AE1A848-D71D-E97D-E3CD-112FD81E89B5}"/>
              </a:ext>
            </a:extLst>
          </p:cNvPr>
          <p:cNvSpPr txBox="1"/>
          <p:nvPr/>
        </p:nvSpPr>
        <p:spPr>
          <a:xfrm>
            <a:off x="1028700" y="2781300"/>
            <a:ext cx="12394420" cy="2062103"/>
          </a:xfrm>
          <a:prstGeom prst="rect">
            <a:avLst/>
          </a:prstGeom>
          <a:noFill/>
        </p:spPr>
        <p:txBody>
          <a:bodyPr wrap="square" lIns="91440" tIns="45720" rIns="91440" bIns="45720" rtlCol="0" anchor="t">
            <a:spAutoFit/>
          </a:bodyPr>
          <a:lstStyle/>
          <a:p>
            <a:r>
              <a:rPr lang="en-AU" sz="3200" dirty="0">
                <a:solidFill>
                  <a:schemeClr val="bg1"/>
                </a:solidFill>
                <a:latin typeface="Futura-Bold"/>
                <a:cs typeface="Futura Medium"/>
                <a:sym typeface="Futura-Bold"/>
              </a:rPr>
              <a:t>If you have limited outdoor space, like a small courtyard or balcony, you might find a worm farm is a better option. Unlike a traditional compost, they don’t require dry, brown garden materials.</a:t>
            </a:r>
          </a:p>
        </p:txBody>
      </p:sp>
      <p:sp>
        <p:nvSpPr>
          <p:cNvPr id="23" name="Freeform 6">
            <a:extLst>
              <a:ext uri="{FF2B5EF4-FFF2-40B4-BE49-F238E27FC236}">
                <a16:creationId xmlns:a16="http://schemas.microsoft.com/office/drawing/2014/main" id="{5ADEC6ED-6767-38B6-E2A0-B8FD8E9378C3}"/>
              </a:ext>
            </a:extLst>
          </p:cNvPr>
          <p:cNvSpPr/>
          <p:nvPr/>
        </p:nvSpPr>
        <p:spPr>
          <a:xfrm>
            <a:off x="-1752600" y="4693619"/>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sp>
        <p:nvSpPr>
          <p:cNvPr id="9" name="Freeform 6">
            <a:extLst>
              <a:ext uri="{FF2B5EF4-FFF2-40B4-BE49-F238E27FC236}">
                <a16:creationId xmlns:a16="http://schemas.microsoft.com/office/drawing/2014/main" id="{C93D68E3-98E9-5507-2AA5-E42A5C4A9790}"/>
              </a:ext>
            </a:extLst>
          </p:cNvPr>
          <p:cNvSpPr/>
          <p:nvPr/>
        </p:nvSpPr>
        <p:spPr>
          <a:xfrm>
            <a:off x="-1752600" y="4707090"/>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sp>
        <p:nvSpPr>
          <p:cNvPr id="15" name="Freeform 6">
            <a:extLst>
              <a:ext uri="{FF2B5EF4-FFF2-40B4-BE49-F238E27FC236}">
                <a16:creationId xmlns:a16="http://schemas.microsoft.com/office/drawing/2014/main" id="{658054C0-DAC8-DB40-6CAD-A20B404F3C39}"/>
              </a:ext>
            </a:extLst>
          </p:cNvPr>
          <p:cNvSpPr/>
          <p:nvPr/>
        </p:nvSpPr>
        <p:spPr>
          <a:xfrm>
            <a:off x="-1752600" y="4739574"/>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sp>
        <p:nvSpPr>
          <p:cNvPr id="29" name="TextBox 28">
            <a:extLst>
              <a:ext uri="{FF2B5EF4-FFF2-40B4-BE49-F238E27FC236}">
                <a16:creationId xmlns:a16="http://schemas.microsoft.com/office/drawing/2014/main" id="{7AB778A9-F6A5-45D6-7EF8-D58A69CD2FA6}"/>
              </a:ext>
            </a:extLst>
          </p:cNvPr>
          <p:cNvSpPr txBox="1"/>
          <p:nvPr/>
        </p:nvSpPr>
        <p:spPr>
          <a:xfrm>
            <a:off x="5936310" y="6272893"/>
            <a:ext cx="9982200" cy="1384995"/>
          </a:xfrm>
          <a:prstGeom prst="rect">
            <a:avLst/>
          </a:prstGeom>
          <a:noFill/>
        </p:spPr>
        <p:txBody>
          <a:bodyPr wrap="square" lIns="91440" tIns="45720" rIns="91440" bIns="45720" rtlCol="0" anchor="t">
            <a:spAutoFit/>
          </a:bodyPr>
          <a:lstStyle/>
          <a:p>
            <a:pPr algn="r"/>
            <a:r>
              <a:rPr lang="en-AU" sz="2800" dirty="0">
                <a:solidFill>
                  <a:schemeClr val="bg1"/>
                </a:solidFill>
                <a:latin typeface="Futura-Bold"/>
                <a:cs typeface="Futura Medium"/>
                <a:sym typeface="Futura-Bold"/>
              </a:rPr>
              <a:t>Worm farms produce both a liquid fertilizer and solid fertilizer. Both are very rich, so make sure you use sparingly and water down. </a:t>
            </a:r>
          </a:p>
        </p:txBody>
      </p:sp>
      <p:grpSp>
        <p:nvGrpSpPr>
          <p:cNvPr id="10" name="Group 9">
            <a:extLst>
              <a:ext uri="{FF2B5EF4-FFF2-40B4-BE49-F238E27FC236}">
                <a16:creationId xmlns:a16="http://schemas.microsoft.com/office/drawing/2014/main" id="{0435BB76-1B14-208B-D410-AB64FED2E83A}"/>
              </a:ext>
            </a:extLst>
          </p:cNvPr>
          <p:cNvGrpSpPr/>
          <p:nvPr/>
        </p:nvGrpSpPr>
        <p:grpSpPr>
          <a:xfrm>
            <a:off x="14341983" y="714683"/>
            <a:ext cx="3880206" cy="7894366"/>
            <a:chOff x="14341983" y="714683"/>
            <a:chExt cx="3880206" cy="7894366"/>
          </a:xfrm>
        </p:grpSpPr>
        <p:pic>
          <p:nvPicPr>
            <p:cNvPr id="11" name="Graphic 10" descr="Avocado outline">
              <a:extLst>
                <a:ext uri="{FF2B5EF4-FFF2-40B4-BE49-F238E27FC236}">
                  <a16:creationId xmlns:a16="http://schemas.microsoft.com/office/drawing/2014/main" id="{97D22813-FFE9-7B38-20B5-414093D9E8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98777" y="2408546"/>
              <a:ext cx="2023831" cy="2043594"/>
            </a:xfrm>
            <a:prstGeom prst="rect">
              <a:avLst/>
            </a:prstGeom>
          </p:spPr>
        </p:pic>
        <p:pic>
          <p:nvPicPr>
            <p:cNvPr id="12" name="Graphic 11" descr="Orange outline">
              <a:extLst>
                <a:ext uri="{FF2B5EF4-FFF2-40B4-BE49-F238E27FC236}">
                  <a16:creationId xmlns:a16="http://schemas.microsoft.com/office/drawing/2014/main" id="{550CA818-00C2-DA8F-5933-2DC5462BBB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439196" y="6281623"/>
              <a:ext cx="1503624" cy="1518307"/>
            </a:xfrm>
            <a:prstGeom prst="rect">
              <a:avLst/>
            </a:prstGeom>
          </p:spPr>
        </p:pic>
        <p:pic>
          <p:nvPicPr>
            <p:cNvPr id="13" name="Graphic 12" descr="Compost outline">
              <a:extLst>
                <a:ext uri="{FF2B5EF4-FFF2-40B4-BE49-F238E27FC236}">
                  <a16:creationId xmlns:a16="http://schemas.microsoft.com/office/drawing/2014/main" id="{BEC97E18-317E-79D4-0703-F48BA1BF43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66471">
              <a:off x="16243705" y="3505641"/>
              <a:ext cx="1853921" cy="1853921"/>
            </a:xfrm>
            <a:prstGeom prst="rect">
              <a:avLst/>
            </a:prstGeom>
          </p:spPr>
        </p:pic>
        <p:pic>
          <p:nvPicPr>
            <p:cNvPr id="20" name="Graphic 19" descr="Germ outline">
              <a:extLst>
                <a:ext uri="{FF2B5EF4-FFF2-40B4-BE49-F238E27FC236}">
                  <a16:creationId xmlns:a16="http://schemas.microsoft.com/office/drawing/2014/main" id="{61F76509-89D1-B2FC-CB32-F578982051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783188">
              <a:off x="16799943" y="5438262"/>
              <a:ext cx="914400" cy="914400"/>
            </a:xfrm>
            <a:prstGeom prst="rect">
              <a:avLst/>
            </a:prstGeom>
          </p:spPr>
        </p:pic>
        <p:pic>
          <p:nvPicPr>
            <p:cNvPr id="21" name="Graphic 20" descr="Germ outline">
              <a:extLst>
                <a:ext uri="{FF2B5EF4-FFF2-40B4-BE49-F238E27FC236}">
                  <a16:creationId xmlns:a16="http://schemas.microsoft.com/office/drawing/2014/main" id="{35525B1F-19F3-4D0D-00CC-856D32ACED8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6596898" y="1142591"/>
              <a:ext cx="914400" cy="914400"/>
            </a:xfrm>
            <a:prstGeom prst="rect">
              <a:avLst/>
            </a:prstGeom>
          </p:spPr>
        </p:pic>
        <p:pic>
          <p:nvPicPr>
            <p:cNvPr id="30" name="Graphic 29" descr="Germ outline">
              <a:extLst>
                <a:ext uri="{FF2B5EF4-FFF2-40B4-BE49-F238E27FC236}">
                  <a16:creationId xmlns:a16="http://schemas.microsoft.com/office/drawing/2014/main" id="{4417DCF7-1013-A18D-00B5-64D3881D1C5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734068" y="2097870"/>
              <a:ext cx="914400" cy="914400"/>
            </a:xfrm>
            <a:prstGeom prst="rect">
              <a:avLst/>
            </a:prstGeom>
          </p:spPr>
        </p:pic>
        <p:pic>
          <p:nvPicPr>
            <p:cNvPr id="31" name="Graphic 30" descr="Germ outline">
              <a:extLst>
                <a:ext uri="{FF2B5EF4-FFF2-40B4-BE49-F238E27FC236}">
                  <a16:creationId xmlns:a16="http://schemas.microsoft.com/office/drawing/2014/main" id="{A82C1953-0836-F913-7948-200552BE654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121267">
              <a:off x="16265408" y="7694649"/>
              <a:ext cx="914400" cy="914400"/>
            </a:xfrm>
            <a:prstGeom prst="rect">
              <a:avLst/>
            </a:prstGeom>
          </p:spPr>
        </p:pic>
        <p:pic>
          <p:nvPicPr>
            <p:cNvPr id="32" name="Graphic 31" descr="Germ outline">
              <a:extLst>
                <a:ext uri="{FF2B5EF4-FFF2-40B4-BE49-F238E27FC236}">
                  <a16:creationId xmlns:a16="http://schemas.microsoft.com/office/drawing/2014/main" id="{EB3621BF-8FCA-C1CE-E1EF-31922B47653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5629346">
              <a:off x="17136305" y="7660496"/>
              <a:ext cx="914400" cy="914400"/>
            </a:xfrm>
            <a:prstGeom prst="rect">
              <a:avLst/>
            </a:prstGeom>
          </p:spPr>
        </p:pic>
        <p:pic>
          <p:nvPicPr>
            <p:cNvPr id="33" name="Graphic 32" descr="Germ outline">
              <a:extLst>
                <a:ext uri="{FF2B5EF4-FFF2-40B4-BE49-F238E27FC236}">
                  <a16:creationId xmlns:a16="http://schemas.microsoft.com/office/drawing/2014/main" id="{596909DE-6D6F-7F53-A22A-21A420FA6B3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745863" y="4282374"/>
              <a:ext cx="914400" cy="914400"/>
            </a:xfrm>
            <a:prstGeom prst="rect">
              <a:avLst/>
            </a:prstGeom>
          </p:spPr>
        </p:pic>
        <p:pic>
          <p:nvPicPr>
            <p:cNvPr id="34" name="Graphic 33" descr="Cherry Blossom outline">
              <a:extLst>
                <a:ext uri="{FF2B5EF4-FFF2-40B4-BE49-F238E27FC236}">
                  <a16:creationId xmlns:a16="http://schemas.microsoft.com/office/drawing/2014/main" id="{1CEE0C44-148D-195E-2FE3-55894094CDD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119752" y="714683"/>
              <a:ext cx="1477146" cy="1477146"/>
            </a:xfrm>
            <a:prstGeom prst="rect">
              <a:avLst/>
            </a:prstGeom>
          </p:spPr>
        </p:pic>
        <p:pic>
          <p:nvPicPr>
            <p:cNvPr id="35" name="Graphic 34" descr="Leaf outline">
              <a:extLst>
                <a:ext uri="{FF2B5EF4-FFF2-40B4-BE49-F238E27FC236}">
                  <a16:creationId xmlns:a16="http://schemas.microsoft.com/office/drawing/2014/main" id="{39485D57-8005-307F-308E-D07D92F4565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0060613">
              <a:off x="16513506" y="2029881"/>
              <a:ext cx="1708683" cy="1708683"/>
            </a:xfrm>
            <a:prstGeom prst="rect">
              <a:avLst/>
            </a:prstGeom>
          </p:spPr>
        </p:pic>
        <p:pic>
          <p:nvPicPr>
            <p:cNvPr id="36" name="Graphic 35" descr="Coffee beans outline">
              <a:extLst>
                <a:ext uri="{FF2B5EF4-FFF2-40B4-BE49-F238E27FC236}">
                  <a16:creationId xmlns:a16="http://schemas.microsoft.com/office/drawing/2014/main" id="{7B30CF99-60A1-43DE-C458-FEBF8C0189A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5368513" y="5052514"/>
              <a:ext cx="1598625" cy="1598625"/>
            </a:xfrm>
            <a:prstGeom prst="rect">
              <a:avLst/>
            </a:prstGeom>
          </p:spPr>
        </p:pic>
        <p:pic>
          <p:nvPicPr>
            <p:cNvPr id="37" name="Graphic 36" descr="Leaf outline">
              <a:extLst>
                <a:ext uri="{FF2B5EF4-FFF2-40B4-BE49-F238E27FC236}">
                  <a16:creationId xmlns:a16="http://schemas.microsoft.com/office/drawing/2014/main" id="{6A57EACF-7070-EED3-944A-E42E343A9C1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20666312">
              <a:off x="14341983" y="4510350"/>
              <a:ext cx="1476644" cy="1476644"/>
            </a:xfrm>
            <a:prstGeom prst="rect">
              <a:avLst/>
            </a:prstGeom>
          </p:spPr>
        </p:pic>
      </p:grpSp>
      <p:pic>
        <p:nvPicPr>
          <p:cNvPr id="42" name="Graphic 41" descr="Worm outline">
            <a:extLst>
              <a:ext uri="{FF2B5EF4-FFF2-40B4-BE49-F238E27FC236}">
                <a16:creationId xmlns:a16="http://schemas.microsoft.com/office/drawing/2014/main" id="{70261815-3111-F5FD-78C9-22D0348D19B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201400" y="390081"/>
            <a:ext cx="1477146" cy="1477146"/>
          </a:xfrm>
          <a:prstGeom prst="rect">
            <a:avLst/>
          </a:prstGeom>
        </p:spPr>
      </p:pic>
      <p:pic>
        <p:nvPicPr>
          <p:cNvPr id="43" name="Graphic 42" descr="Worm outline">
            <a:extLst>
              <a:ext uri="{FF2B5EF4-FFF2-40B4-BE49-F238E27FC236}">
                <a16:creationId xmlns:a16="http://schemas.microsoft.com/office/drawing/2014/main" id="{890D7FEB-849D-2206-98D2-43E95918E6A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4910914" y="7589015"/>
            <a:ext cx="1477146" cy="1477146"/>
          </a:xfrm>
          <a:prstGeom prst="rect">
            <a:avLst/>
          </a:prstGeom>
        </p:spPr>
      </p:pic>
      <p:pic>
        <p:nvPicPr>
          <p:cNvPr id="44" name="Graphic 43" descr="Worm outline">
            <a:extLst>
              <a:ext uri="{FF2B5EF4-FFF2-40B4-BE49-F238E27FC236}">
                <a16:creationId xmlns:a16="http://schemas.microsoft.com/office/drawing/2014/main" id="{3820FA58-D24F-CB1F-D320-5B1F1F2C235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20585045">
            <a:off x="14083628" y="3633746"/>
            <a:ext cx="1477146" cy="1477146"/>
          </a:xfrm>
          <a:prstGeom prst="rect">
            <a:avLst/>
          </a:prstGeom>
        </p:spPr>
      </p:pic>
      <p:pic>
        <p:nvPicPr>
          <p:cNvPr id="45" name="Graphic 44" descr="Worm outline">
            <a:extLst>
              <a:ext uri="{FF2B5EF4-FFF2-40B4-BE49-F238E27FC236}">
                <a16:creationId xmlns:a16="http://schemas.microsoft.com/office/drawing/2014/main" id="{9CA4ED51-7EEF-C518-A554-AE895C15582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1880544">
            <a:off x="16618626" y="225822"/>
            <a:ext cx="1477146" cy="1477146"/>
          </a:xfrm>
          <a:prstGeom prst="rect">
            <a:avLst/>
          </a:prstGeom>
        </p:spPr>
      </p:pic>
    </p:spTree>
    <p:extLst>
      <p:ext uri="{BB962C8B-B14F-4D97-AF65-F5344CB8AC3E}">
        <p14:creationId xmlns:p14="http://schemas.microsoft.com/office/powerpoint/2010/main" val="408392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txBody>
          <a:bodyPr/>
          <a:lstStyle/>
          <a:p>
            <a:endParaRPr lang="en-AU"/>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592662"/>
            <a:ext cx="13068300" cy="1192634"/>
          </a:xfrm>
          <a:prstGeom prst="rect">
            <a:avLst/>
          </a:prstGeom>
        </p:spPr>
        <p:txBody>
          <a:bodyPr wrap="square" lIns="0" tIns="0" rIns="0" bIns="0" rtlCol="0" anchor="t">
            <a:spAutoFit/>
          </a:bodyPr>
          <a:lstStyle/>
          <a:p>
            <a:pPr algn="l">
              <a:lnSpc>
                <a:spcPts val="9279"/>
              </a:lnSpc>
            </a:pPr>
            <a:r>
              <a:rPr lang="en-US" sz="7999" dirty="0">
                <a:solidFill>
                  <a:srgbClr val="FFFFFF"/>
                </a:solidFill>
                <a:latin typeface="Futura-Bold"/>
              </a:rPr>
              <a:t>WORM FARMING.</a:t>
            </a:r>
          </a:p>
        </p:txBody>
      </p:sp>
      <p:sp>
        <p:nvSpPr>
          <p:cNvPr id="29" name="TextBox 28">
            <a:extLst>
              <a:ext uri="{FF2B5EF4-FFF2-40B4-BE49-F238E27FC236}">
                <a16:creationId xmlns:a16="http://schemas.microsoft.com/office/drawing/2014/main" id="{7AB778A9-F6A5-45D6-7EF8-D58A69CD2FA6}"/>
              </a:ext>
            </a:extLst>
          </p:cNvPr>
          <p:cNvSpPr txBox="1"/>
          <p:nvPr/>
        </p:nvSpPr>
        <p:spPr>
          <a:xfrm>
            <a:off x="1028700" y="2515457"/>
            <a:ext cx="13142276" cy="1569660"/>
          </a:xfrm>
          <a:prstGeom prst="rect">
            <a:avLst/>
          </a:prstGeom>
          <a:noFill/>
        </p:spPr>
        <p:txBody>
          <a:bodyPr wrap="square" lIns="91440" tIns="45720" rIns="91440" bIns="45720" rtlCol="0" anchor="t">
            <a:spAutoFit/>
          </a:bodyPr>
          <a:lstStyle/>
          <a:p>
            <a:r>
              <a:rPr lang="en-AU" sz="3200" dirty="0">
                <a:solidFill>
                  <a:schemeClr val="bg1"/>
                </a:solidFill>
                <a:latin typeface="Futura-Bold"/>
                <a:cs typeface="Futura Medium"/>
                <a:sym typeface="Futura-Bold"/>
              </a:rPr>
              <a:t>Worm farms are a little different from home composting, as we are relying on particular worm species to do the job, we need to create the right environment for them. </a:t>
            </a:r>
          </a:p>
        </p:txBody>
      </p:sp>
      <p:sp>
        <p:nvSpPr>
          <p:cNvPr id="14" name="TextBox 13">
            <a:extLst>
              <a:ext uri="{FF2B5EF4-FFF2-40B4-BE49-F238E27FC236}">
                <a16:creationId xmlns:a16="http://schemas.microsoft.com/office/drawing/2014/main" id="{71C3B9FE-86F1-4B00-3829-C0418BCFACEA}"/>
              </a:ext>
            </a:extLst>
          </p:cNvPr>
          <p:cNvSpPr txBox="1"/>
          <p:nvPr/>
        </p:nvSpPr>
        <p:spPr>
          <a:xfrm>
            <a:off x="807720" y="5142381"/>
            <a:ext cx="6934200" cy="156966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AU" sz="2400" b="1" dirty="0">
                <a:solidFill>
                  <a:schemeClr val="bg1"/>
                </a:solidFill>
                <a:latin typeface="Montserrat"/>
                <a:cs typeface="Futura Medium"/>
                <a:sym typeface="Futura-Bold"/>
              </a:rPr>
              <a:t>DO</a:t>
            </a:r>
            <a:r>
              <a:rPr lang="en-AU" sz="2400" dirty="0">
                <a:solidFill>
                  <a:schemeClr val="bg1"/>
                </a:solidFill>
                <a:latin typeface="Montserrat"/>
                <a:cs typeface="Futura Medium"/>
                <a:sym typeface="Futura-Bold"/>
              </a:rPr>
              <a:t> make sure to buy your worms from a local garden centre. These worm species are voracious and will get through your scraps quickly.</a:t>
            </a:r>
          </a:p>
        </p:txBody>
      </p:sp>
      <p:sp>
        <p:nvSpPr>
          <p:cNvPr id="16" name="TextBox 15">
            <a:extLst>
              <a:ext uri="{FF2B5EF4-FFF2-40B4-BE49-F238E27FC236}">
                <a16:creationId xmlns:a16="http://schemas.microsoft.com/office/drawing/2014/main" id="{F8A61F84-E739-5D0B-5AC9-B0CBACEFC1C7}"/>
              </a:ext>
            </a:extLst>
          </p:cNvPr>
          <p:cNvSpPr txBox="1"/>
          <p:nvPr/>
        </p:nvSpPr>
        <p:spPr>
          <a:xfrm>
            <a:off x="807720" y="6892556"/>
            <a:ext cx="6934200" cy="83099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AU" sz="2400" b="1" dirty="0">
                <a:solidFill>
                  <a:schemeClr val="bg1"/>
                </a:solidFill>
                <a:latin typeface="Montserrat"/>
                <a:cs typeface="Futura Medium"/>
                <a:sym typeface="Futura-Bold"/>
              </a:rPr>
              <a:t>DO </a:t>
            </a:r>
            <a:r>
              <a:rPr lang="en-AU" sz="2400" dirty="0">
                <a:solidFill>
                  <a:schemeClr val="bg1"/>
                </a:solidFill>
                <a:latin typeface="Montserrat"/>
                <a:cs typeface="Futura Medium"/>
                <a:sym typeface="Futura-Bold"/>
              </a:rPr>
              <a:t>house your worm farm in a shaded, but warm spot</a:t>
            </a:r>
          </a:p>
        </p:txBody>
      </p:sp>
      <p:sp>
        <p:nvSpPr>
          <p:cNvPr id="18" name="TextBox 17">
            <a:extLst>
              <a:ext uri="{FF2B5EF4-FFF2-40B4-BE49-F238E27FC236}">
                <a16:creationId xmlns:a16="http://schemas.microsoft.com/office/drawing/2014/main" id="{0342312A-6AAE-D08E-340D-BB0DB4BE24F9}"/>
              </a:ext>
            </a:extLst>
          </p:cNvPr>
          <p:cNvSpPr txBox="1"/>
          <p:nvPr/>
        </p:nvSpPr>
        <p:spPr>
          <a:xfrm>
            <a:off x="8880192" y="5839135"/>
            <a:ext cx="3619500" cy="2677656"/>
          </a:xfrm>
          <a:prstGeom prst="rect">
            <a:avLst/>
          </a:prstGeom>
          <a:noFill/>
        </p:spPr>
        <p:txBody>
          <a:bodyPr wrap="square" lIns="91440" tIns="45720" rIns="91440" bIns="45720" rtlCol="0" anchor="t">
            <a:spAutoFit/>
          </a:bodyPr>
          <a:lstStyle/>
          <a:p>
            <a:r>
              <a:rPr lang="en-AU" sz="2400" dirty="0">
                <a:solidFill>
                  <a:schemeClr val="bg1"/>
                </a:solidFill>
                <a:latin typeface="Montserrat"/>
                <a:cs typeface="Futura Medium"/>
                <a:sym typeface="Futura-Bold"/>
              </a:rPr>
              <a:t>Veggie scraps</a:t>
            </a:r>
          </a:p>
          <a:p>
            <a:r>
              <a:rPr lang="en-AU" sz="2400" dirty="0">
                <a:solidFill>
                  <a:schemeClr val="bg1"/>
                </a:solidFill>
                <a:latin typeface="Montserrat"/>
                <a:cs typeface="Futura Medium"/>
                <a:sym typeface="Futura-Bold"/>
              </a:rPr>
              <a:t>Fruit scraps</a:t>
            </a:r>
          </a:p>
          <a:p>
            <a:r>
              <a:rPr lang="en-AU" sz="2400" dirty="0">
                <a:solidFill>
                  <a:schemeClr val="bg1"/>
                </a:solidFill>
                <a:latin typeface="Montserrat"/>
                <a:cs typeface="Futura Medium"/>
                <a:sym typeface="Futura-Bold"/>
              </a:rPr>
              <a:t>Loose tea leaves</a:t>
            </a:r>
          </a:p>
          <a:p>
            <a:r>
              <a:rPr lang="en-AU" sz="2400" dirty="0">
                <a:solidFill>
                  <a:schemeClr val="bg1"/>
                </a:solidFill>
                <a:latin typeface="Montserrat"/>
                <a:cs typeface="Futura Medium"/>
                <a:sym typeface="Futura-Bold"/>
              </a:rPr>
              <a:t>Coffee grounds</a:t>
            </a:r>
          </a:p>
          <a:p>
            <a:r>
              <a:rPr lang="en-AU" sz="2400" dirty="0">
                <a:solidFill>
                  <a:schemeClr val="bg1"/>
                </a:solidFill>
                <a:latin typeface="Montserrat"/>
                <a:cs typeface="Futura Medium"/>
                <a:sym typeface="Futura-Bold"/>
              </a:rPr>
              <a:t>Flowers and herbs</a:t>
            </a:r>
          </a:p>
          <a:p>
            <a:r>
              <a:rPr lang="en-AU" sz="2400" dirty="0">
                <a:solidFill>
                  <a:schemeClr val="bg1"/>
                </a:solidFill>
                <a:latin typeface="Montserrat"/>
                <a:cs typeface="Futura Medium"/>
                <a:sym typeface="Futura-Bold"/>
              </a:rPr>
              <a:t>Newspaper</a:t>
            </a:r>
          </a:p>
          <a:p>
            <a:r>
              <a:rPr lang="en-AU" sz="2400" dirty="0">
                <a:solidFill>
                  <a:schemeClr val="bg1"/>
                </a:solidFill>
                <a:latin typeface="Montserrat"/>
                <a:cs typeface="Futura Medium"/>
                <a:sym typeface="Futura-Bold"/>
              </a:rPr>
              <a:t>Egg shells</a:t>
            </a:r>
          </a:p>
        </p:txBody>
      </p:sp>
      <p:sp>
        <p:nvSpPr>
          <p:cNvPr id="19" name="TextBox 18">
            <a:extLst>
              <a:ext uri="{FF2B5EF4-FFF2-40B4-BE49-F238E27FC236}">
                <a16:creationId xmlns:a16="http://schemas.microsoft.com/office/drawing/2014/main" id="{18F1E754-191D-CD22-737F-3E60C5E4F330}"/>
              </a:ext>
            </a:extLst>
          </p:cNvPr>
          <p:cNvSpPr txBox="1"/>
          <p:nvPr/>
        </p:nvSpPr>
        <p:spPr>
          <a:xfrm>
            <a:off x="8472010" y="5227729"/>
            <a:ext cx="6934200" cy="4616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AU" sz="2400" b="1" dirty="0">
                <a:solidFill>
                  <a:schemeClr val="bg1"/>
                </a:solidFill>
                <a:latin typeface="Montserrat"/>
                <a:cs typeface="Futura Medium"/>
                <a:sym typeface="Futura-Bold"/>
              </a:rPr>
              <a:t>DO</a:t>
            </a:r>
            <a:r>
              <a:rPr lang="en-AU" sz="2400" dirty="0">
                <a:solidFill>
                  <a:schemeClr val="bg1"/>
                </a:solidFill>
                <a:latin typeface="Montserrat"/>
                <a:cs typeface="Futura Medium"/>
                <a:sym typeface="Futura-Bold"/>
              </a:rPr>
              <a:t> add material such as:</a:t>
            </a:r>
          </a:p>
        </p:txBody>
      </p:sp>
      <p:sp>
        <p:nvSpPr>
          <p:cNvPr id="22" name="TextBox 21">
            <a:extLst>
              <a:ext uri="{FF2B5EF4-FFF2-40B4-BE49-F238E27FC236}">
                <a16:creationId xmlns:a16="http://schemas.microsoft.com/office/drawing/2014/main" id="{110CB7B5-30A9-39DD-8A7F-BEA746A71092}"/>
              </a:ext>
            </a:extLst>
          </p:cNvPr>
          <p:cNvSpPr txBox="1"/>
          <p:nvPr/>
        </p:nvSpPr>
        <p:spPr>
          <a:xfrm>
            <a:off x="811938" y="7957232"/>
            <a:ext cx="7191153" cy="83099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AU" sz="2400" b="1" dirty="0">
                <a:solidFill>
                  <a:schemeClr val="bg1"/>
                </a:solidFill>
                <a:latin typeface="Montserrat"/>
                <a:cs typeface="Futura Medium"/>
                <a:sym typeface="Futura-Bold"/>
              </a:rPr>
              <a:t>DO</a:t>
            </a:r>
            <a:r>
              <a:rPr lang="en-AU" sz="2400" dirty="0">
                <a:solidFill>
                  <a:schemeClr val="bg1"/>
                </a:solidFill>
                <a:latin typeface="Montserrat"/>
                <a:cs typeface="Futura Medium"/>
                <a:sym typeface="Futura-Bold"/>
              </a:rPr>
              <a:t> cover the top with a “worm blanket” or newspaper to help insulate.</a:t>
            </a:r>
          </a:p>
        </p:txBody>
      </p:sp>
      <p:grpSp>
        <p:nvGrpSpPr>
          <p:cNvPr id="24" name="Group 23">
            <a:extLst>
              <a:ext uri="{FF2B5EF4-FFF2-40B4-BE49-F238E27FC236}">
                <a16:creationId xmlns:a16="http://schemas.microsoft.com/office/drawing/2014/main" id="{6FAC623A-3EEB-BFE7-AA29-1592431DC198}"/>
              </a:ext>
            </a:extLst>
          </p:cNvPr>
          <p:cNvGrpSpPr/>
          <p:nvPr/>
        </p:nvGrpSpPr>
        <p:grpSpPr>
          <a:xfrm>
            <a:off x="14341983" y="714683"/>
            <a:ext cx="3880206" cy="7894366"/>
            <a:chOff x="14341983" y="714683"/>
            <a:chExt cx="3880206" cy="7894366"/>
          </a:xfrm>
        </p:grpSpPr>
        <p:pic>
          <p:nvPicPr>
            <p:cNvPr id="25" name="Graphic 24" descr="Avocado outline">
              <a:extLst>
                <a:ext uri="{FF2B5EF4-FFF2-40B4-BE49-F238E27FC236}">
                  <a16:creationId xmlns:a16="http://schemas.microsoft.com/office/drawing/2014/main" id="{0AF93821-1510-78F2-E0DA-37ABD9A82E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98777" y="2408546"/>
              <a:ext cx="2023831" cy="2043594"/>
            </a:xfrm>
            <a:prstGeom prst="rect">
              <a:avLst/>
            </a:prstGeom>
          </p:spPr>
        </p:pic>
        <p:pic>
          <p:nvPicPr>
            <p:cNvPr id="26" name="Graphic 25" descr="Orange outline">
              <a:extLst>
                <a:ext uri="{FF2B5EF4-FFF2-40B4-BE49-F238E27FC236}">
                  <a16:creationId xmlns:a16="http://schemas.microsoft.com/office/drawing/2014/main" id="{0EB07F03-8F2D-34D4-3ED8-971646B222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439196" y="6281623"/>
              <a:ext cx="1503624" cy="1518307"/>
            </a:xfrm>
            <a:prstGeom prst="rect">
              <a:avLst/>
            </a:prstGeom>
          </p:spPr>
        </p:pic>
        <p:pic>
          <p:nvPicPr>
            <p:cNvPr id="27" name="Graphic 26" descr="Compost outline">
              <a:extLst>
                <a:ext uri="{FF2B5EF4-FFF2-40B4-BE49-F238E27FC236}">
                  <a16:creationId xmlns:a16="http://schemas.microsoft.com/office/drawing/2014/main" id="{75938734-F0DB-C21B-7D35-57922CF88C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66471">
              <a:off x="16243705" y="3505641"/>
              <a:ext cx="1853921" cy="1853921"/>
            </a:xfrm>
            <a:prstGeom prst="rect">
              <a:avLst/>
            </a:prstGeom>
          </p:spPr>
        </p:pic>
        <p:pic>
          <p:nvPicPr>
            <p:cNvPr id="28" name="Graphic 27" descr="Germ outline">
              <a:extLst>
                <a:ext uri="{FF2B5EF4-FFF2-40B4-BE49-F238E27FC236}">
                  <a16:creationId xmlns:a16="http://schemas.microsoft.com/office/drawing/2014/main" id="{FAD44433-9BDD-359F-17A6-CF8909D827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783188">
              <a:off x="16799943" y="5438262"/>
              <a:ext cx="914400" cy="914400"/>
            </a:xfrm>
            <a:prstGeom prst="rect">
              <a:avLst/>
            </a:prstGeom>
          </p:spPr>
        </p:pic>
        <p:pic>
          <p:nvPicPr>
            <p:cNvPr id="38" name="Graphic 37" descr="Germ outline">
              <a:extLst>
                <a:ext uri="{FF2B5EF4-FFF2-40B4-BE49-F238E27FC236}">
                  <a16:creationId xmlns:a16="http://schemas.microsoft.com/office/drawing/2014/main" id="{1E4C6C45-527D-2982-F5FD-9E512C8CF4B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596898" y="1142591"/>
              <a:ext cx="914400" cy="914400"/>
            </a:xfrm>
            <a:prstGeom prst="rect">
              <a:avLst/>
            </a:prstGeom>
          </p:spPr>
        </p:pic>
        <p:pic>
          <p:nvPicPr>
            <p:cNvPr id="39" name="Graphic 38" descr="Germ outline">
              <a:extLst>
                <a:ext uri="{FF2B5EF4-FFF2-40B4-BE49-F238E27FC236}">
                  <a16:creationId xmlns:a16="http://schemas.microsoft.com/office/drawing/2014/main" id="{2AA422FC-3940-19C9-47AA-772AD39BD90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734068" y="2097870"/>
              <a:ext cx="914400" cy="914400"/>
            </a:xfrm>
            <a:prstGeom prst="rect">
              <a:avLst/>
            </a:prstGeom>
          </p:spPr>
        </p:pic>
        <p:pic>
          <p:nvPicPr>
            <p:cNvPr id="40" name="Graphic 39" descr="Germ outline">
              <a:extLst>
                <a:ext uri="{FF2B5EF4-FFF2-40B4-BE49-F238E27FC236}">
                  <a16:creationId xmlns:a16="http://schemas.microsoft.com/office/drawing/2014/main" id="{D6010023-6A12-0F9F-F3F0-A5CC6F32F2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9121267">
              <a:off x="16265408" y="7694649"/>
              <a:ext cx="914400" cy="914400"/>
            </a:xfrm>
            <a:prstGeom prst="rect">
              <a:avLst/>
            </a:prstGeom>
          </p:spPr>
        </p:pic>
        <p:pic>
          <p:nvPicPr>
            <p:cNvPr id="41" name="Graphic 40" descr="Germ outline">
              <a:extLst>
                <a:ext uri="{FF2B5EF4-FFF2-40B4-BE49-F238E27FC236}">
                  <a16:creationId xmlns:a16="http://schemas.microsoft.com/office/drawing/2014/main" id="{9AF5A56B-F8C3-64F9-DDEE-6824213C054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5629346">
              <a:off x="17136305" y="7660496"/>
              <a:ext cx="914400" cy="914400"/>
            </a:xfrm>
            <a:prstGeom prst="rect">
              <a:avLst/>
            </a:prstGeom>
          </p:spPr>
        </p:pic>
        <p:pic>
          <p:nvPicPr>
            <p:cNvPr id="46" name="Graphic 45" descr="Germ outline">
              <a:extLst>
                <a:ext uri="{FF2B5EF4-FFF2-40B4-BE49-F238E27FC236}">
                  <a16:creationId xmlns:a16="http://schemas.microsoft.com/office/drawing/2014/main" id="{B39C6D41-058A-1438-2CF6-08FBD141CB0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745863" y="4282374"/>
              <a:ext cx="914400" cy="914400"/>
            </a:xfrm>
            <a:prstGeom prst="rect">
              <a:avLst/>
            </a:prstGeom>
          </p:spPr>
        </p:pic>
        <p:pic>
          <p:nvPicPr>
            <p:cNvPr id="47" name="Graphic 46" descr="Cherry Blossom outline">
              <a:extLst>
                <a:ext uri="{FF2B5EF4-FFF2-40B4-BE49-F238E27FC236}">
                  <a16:creationId xmlns:a16="http://schemas.microsoft.com/office/drawing/2014/main" id="{B89291FA-0F4A-109B-CC61-8EEC1ED64BD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5119752" y="714683"/>
              <a:ext cx="1477146" cy="1477146"/>
            </a:xfrm>
            <a:prstGeom prst="rect">
              <a:avLst/>
            </a:prstGeom>
          </p:spPr>
        </p:pic>
        <p:pic>
          <p:nvPicPr>
            <p:cNvPr id="48" name="Graphic 47" descr="Leaf outline">
              <a:extLst>
                <a:ext uri="{FF2B5EF4-FFF2-40B4-BE49-F238E27FC236}">
                  <a16:creationId xmlns:a16="http://schemas.microsoft.com/office/drawing/2014/main" id="{B6485D4F-99F1-EA1C-C337-B5853C624A0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10060613">
              <a:off x="16513506" y="2029881"/>
              <a:ext cx="1708683" cy="1708683"/>
            </a:xfrm>
            <a:prstGeom prst="rect">
              <a:avLst/>
            </a:prstGeom>
          </p:spPr>
        </p:pic>
        <p:pic>
          <p:nvPicPr>
            <p:cNvPr id="49" name="Graphic 48" descr="Coffee beans outline">
              <a:extLst>
                <a:ext uri="{FF2B5EF4-FFF2-40B4-BE49-F238E27FC236}">
                  <a16:creationId xmlns:a16="http://schemas.microsoft.com/office/drawing/2014/main" id="{E484A404-A4F1-07CE-7397-20A481D7455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5368513" y="5052514"/>
              <a:ext cx="1598625" cy="1598625"/>
            </a:xfrm>
            <a:prstGeom prst="rect">
              <a:avLst/>
            </a:prstGeom>
          </p:spPr>
        </p:pic>
        <p:pic>
          <p:nvPicPr>
            <p:cNvPr id="50" name="Graphic 49" descr="Leaf outline">
              <a:extLst>
                <a:ext uri="{FF2B5EF4-FFF2-40B4-BE49-F238E27FC236}">
                  <a16:creationId xmlns:a16="http://schemas.microsoft.com/office/drawing/2014/main" id="{3C6DD7C7-F69F-102D-4B5F-83C9DA177B4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20666312">
              <a:off x="14341983" y="4510350"/>
              <a:ext cx="1476644" cy="1476644"/>
            </a:xfrm>
            <a:prstGeom prst="rect">
              <a:avLst/>
            </a:prstGeom>
          </p:spPr>
        </p:pic>
      </p:grpSp>
      <p:pic>
        <p:nvPicPr>
          <p:cNvPr id="51" name="Graphic 50" descr="Worm outline">
            <a:extLst>
              <a:ext uri="{FF2B5EF4-FFF2-40B4-BE49-F238E27FC236}">
                <a16:creationId xmlns:a16="http://schemas.microsoft.com/office/drawing/2014/main" id="{9F5A06FB-BA3E-F1F2-E9A7-5D67967E9E8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470260">
            <a:off x="13844175" y="1103693"/>
            <a:ext cx="1477146" cy="1477146"/>
          </a:xfrm>
          <a:prstGeom prst="rect">
            <a:avLst/>
          </a:prstGeom>
        </p:spPr>
      </p:pic>
      <p:pic>
        <p:nvPicPr>
          <p:cNvPr id="52" name="Graphic 51" descr="Worm outline">
            <a:extLst>
              <a:ext uri="{FF2B5EF4-FFF2-40B4-BE49-F238E27FC236}">
                <a16:creationId xmlns:a16="http://schemas.microsoft.com/office/drawing/2014/main" id="{FC08E4C1-59F9-1108-CA62-AF74430B663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9755482">
            <a:off x="14700787" y="6158001"/>
            <a:ext cx="1477146" cy="1477146"/>
          </a:xfrm>
          <a:prstGeom prst="rect">
            <a:avLst/>
          </a:prstGeom>
        </p:spPr>
      </p:pic>
      <p:pic>
        <p:nvPicPr>
          <p:cNvPr id="53" name="Graphic 52" descr="Worm outline">
            <a:extLst>
              <a:ext uri="{FF2B5EF4-FFF2-40B4-BE49-F238E27FC236}">
                <a16:creationId xmlns:a16="http://schemas.microsoft.com/office/drawing/2014/main" id="{AA8BEC21-89E8-072C-725C-9731DDE49B1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4806663" y="7482442"/>
            <a:ext cx="1477146" cy="1477146"/>
          </a:xfrm>
          <a:prstGeom prst="rect">
            <a:avLst/>
          </a:prstGeom>
        </p:spPr>
      </p:pic>
      <p:pic>
        <p:nvPicPr>
          <p:cNvPr id="55" name="Graphic 54" descr="Worm outline">
            <a:extLst>
              <a:ext uri="{FF2B5EF4-FFF2-40B4-BE49-F238E27FC236}">
                <a16:creationId xmlns:a16="http://schemas.microsoft.com/office/drawing/2014/main" id="{B4FBFCA8-AD1E-086F-EB70-2E113412C31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041763" y="3744181"/>
            <a:ext cx="1477146" cy="1477146"/>
          </a:xfrm>
          <a:prstGeom prst="rect">
            <a:avLst/>
          </a:prstGeom>
        </p:spPr>
      </p:pic>
    </p:spTree>
    <p:extLst>
      <p:ext uri="{BB962C8B-B14F-4D97-AF65-F5344CB8AC3E}">
        <p14:creationId xmlns:p14="http://schemas.microsoft.com/office/powerpoint/2010/main" val="140205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2"/>
            <a:stretch>
              <a:fillRect l="-193" r="-193"/>
            </a:stretch>
          </a:blipFill>
        </p:spPr>
        <p:txBody>
          <a:bodyPr/>
          <a:lstStyle/>
          <a:p>
            <a:endParaRPr lang="en-AU"/>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592662"/>
            <a:ext cx="13068300" cy="1192634"/>
          </a:xfrm>
          <a:prstGeom prst="rect">
            <a:avLst/>
          </a:prstGeom>
        </p:spPr>
        <p:txBody>
          <a:bodyPr wrap="square" lIns="0" tIns="0" rIns="0" bIns="0" rtlCol="0" anchor="t">
            <a:spAutoFit/>
          </a:bodyPr>
          <a:lstStyle/>
          <a:p>
            <a:pPr algn="l">
              <a:lnSpc>
                <a:spcPts val="9279"/>
              </a:lnSpc>
            </a:pPr>
            <a:r>
              <a:rPr lang="en-US" sz="7999" dirty="0">
                <a:solidFill>
                  <a:srgbClr val="FFFFFF"/>
                </a:solidFill>
                <a:latin typeface="Futura-Bold"/>
              </a:rPr>
              <a:t>WORM FARMING.</a:t>
            </a:r>
          </a:p>
        </p:txBody>
      </p:sp>
      <p:sp>
        <p:nvSpPr>
          <p:cNvPr id="14" name="TextBox 13">
            <a:extLst>
              <a:ext uri="{FF2B5EF4-FFF2-40B4-BE49-F238E27FC236}">
                <a16:creationId xmlns:a16="http://schemas.microsoft.com/office/drawing/2014/main" id="{71C3B9FE-86F1-4B00-3829-C0418BCFACEA}"/>
              </a:ext>
            </a:extLst>
          </p:cNvPr>
          <p:cNvSpPr txBox="1"/>
          <p:nvPr/>
        </p:nvSpPr>
        <p:spPr>
          <a:xfrm>
            <a:off x="12772892" y="2466514"/>
            <a:ext cx="5216652" cy="156966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AU" sz="2400" dirty="0">
                <a:solidFill>
                  <a:schemeClr val="bg1"/>
                </a:solidFill>
                <a:latin typeface="Futura-Bold"/>
                <a:cs typeface="Futura Medium"/>
                <a:sym typeface="Futura-Bold"/>
              </a:rPr>
              <a:t>DON’T use worms from the garden. They are used to the slow life and won’t get through your scraps</a:t>
            </a:r>
            <a:r>
              <a:rPr lang="en-AU" sz="2400" dirty="0">
                <a:solidFill>
                  <a:schemeClr val="bg1"/>
                </a:solidFill>
                <a:latin typeface="Futura Medium" panose="020B0602020204020303" pitchFamily="34" charset="-79"/>
                <a:cs typeface="Futura Medium"/>
              </a:rPr>
              <a:t>.</a:t>
            </a:r>
          </a:p>
        </p:txBody>
      </p:sp>
      <p:sp>
        <p:nvSpPr>
          <p:cNvPr id="16" name="TextBox 15">
            <a:extLst>
              <a:ext uri="{FF2B5EF4-FFF2-40B4-BE49-F238E27FC236}">
                <a16:creationId xmlns:a16="http://schemas.microsoft.com/office/drawing/2014/main" id="{F8A61F84-E739-5D0B-5AC9-B0CBACEFC1C7}"/>
              </a:ext>
            </a:extLst>
          </p:cNvPr>
          <p:cNvSpPr txBox="1"/>
          <p:nvPr/>
        </p:nvSpPr>
        <p:spPr>
          <a:xfrm>
            <a:off x="12770972" y="4462132"/>
            <a:ext cx="5105400" cy="120032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AU" sz="2400" dirty="0">
                <a:solidFill>
                  <a:schemeClr val="bg1"/>
                </a:solidFill>
                <a:latin typeface="Futura-Bold"/>
                <a:cs typeface="Futura Medium"/>
                <a:sym typeface="Futura-Bold"/>
              </a:rPr>
              <a:t>DON’T put the worm farm in full sunlight, they can overheat!</a:t>
            </a:r>
          </a:p>
        </p:txBody>
      </p:sp>
      <p:sp>
        <p:nvSpPr>
          <p:cNvPr id="19" name="TextBox 18">
            <a:extLst>
              <a:ext uri="{FF2B5EF4-FFF2-40B4-BE49-F238E27FC236}">
                <a16:creationId xmlns:a16="http://schemas.microsoft.com/office/drawing/2014/main" id="{18F1E754-191D-CD22-737F-3E60C5E4F330}"/>
              </a:ext>
            </a:extLst>
          </p:cNvPr>
          <p:cNvSpPr txBox="1"/>
          <p:nvPr/>
        </p:nvSpPr>
        <p:spPr>
          <a:xfrm>
            <a:off x="1040892" y="2504981"/>
            <a:ext cx="6934200" cy="4616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AU" sz="2400" dirty="0">
                <a:solidFill>
                  <a:schemeClr val="bg1"/>
                </a:solidFill>
                <a:latin typeface="Futura-Bold"/>
                <a:cs typeface="Futura Medium"/>
                <a:sym typeface="Futura-Bold"/>
              </a:rPr>
              <a:t>DON’T add these materials:</a:t>
            </a:r>
          </a:p>
        </p:txBody>
      </p:sp>
      <p:sp>
        <p:nvSpPr>
          <p:cNvPr id="6" name="TextBox 5">
            <a:extLst>
              <a:ext uri="{FF2B5EF4-FFF2-40B4-BE49-F238E27FC236}">
                <a16:creationId xmlns:a16="http://schemas.microsoft.com/office/drawing/2014/main" id="{F7D1F0F6-1426-8887-C307-BAF7FCDF09A1}"/>
              </a:ext>
            </a:extLst>
          </p:cNvPr>
          <p:cNvSpPr txBox="1"/>
          <p:nvPr/>
        </p:nvSpPr>
        <p:spPr>
          <a:xfrm>
            <a:off x="6025628" y="2404029"/>
            <a:ext cx="7683962" cy="6555641"/>
          </a:xfrm>
          <a:prstGeom prst="rect">
            <a:avLst/>
          </a:prstGeom>
          <a:noFill/>
        </p:spPr>
        <p:txBody>
          <a:bodyPr wrap="square" lIns="91440" tIns="45720" rIns="91440" bIns="45720" rtlCol="0" anchor="t">
            <a:spAutoFit/>
          </a:bodyPr>
          <a:lstStyle/>
          <a:p>
            <a:pPr>
              <a:lnSpc>
                <a:spcPct val="150000"/>
              </a:lnSpc>
            </a:pPr>
            <a:r>
              <a:rPr lang="en-AU" sz="2200" dirty="0">
                <a:solidFill>
                  <a:schemeClr val="bg1"/>
                </a:solidFill>
                <a:latin typeface="Montserrat"/>
                <a:cs typeface="Futura Medium"/>
              </a:rPr>
              <a:t>Meat &amp; bones</a:t>
            </a:r>
          </a:p>
          <a:p>
            <a:pPr>
              <a:lnSpc>
                <a:spcPct val="150000"/>
              </a:lnSpc>
            </a:pPr>
            <a:r>
              <a:rPr lang="en-AU" sz="2200" dirty="0">
                <a:solidFill>
                  <a:schemeClr val="bg1"/>
                </a:solidFill>
                <a:latin typeface="Montserrat"/>
                <a:cs typeface="Futura Medium"/>
              </a:rPr>
              <a:t>Fish</a:t>
            </a:r>
          </a:p>
          <a:p>
            <a:pPr>
              <a:lnSpc>
                <a:spcPct val="150000"/>
              </a:lnSpc>
            </a:pPr>
            <a:r>
              <a:rPr lang="en-AU" sz="2200" dirty="0">
                <a:solidFill>
                  <a:schemeClr val="bg1"/>
                </a:solidFill>
                <a:latin typeface="Montserrat"/>
                <a:cs typeface="Futura Medium"/>
              </a:rPr>
              <a:t>Dairy &amp; sweets</a:t>
            </a:r>
          </a:p>
          <a:p>
            <a:pPr>
              <a:lnSpc>
                <a:spcPct val="150000"/>
              </a:lnSpc>
            </a:pPr>
            <a:r>
              <a:rPr lang="en-AU" sz="2200" dirty="0">
                <a:solidFill>
                  <a:schemeClr val="bg1"/>
                </a:solidFill>
                <a:latin typeface="Montserrat"/>
                <a:cs typeface="Futura Medium"/>
              </a:rPr>
              <a:t>Pet waste (dog poo, kitty litter etc.)</a:t>
            </a:r>
          </a:p>
          <a:p>
            <a:pPr>
              <a:lnSpc>
                <a:spcPct val="150000"/>
              </a:lnSpc>
            </a:pPr>
            <a:r>
              <a:rPr lang="en-AU" sz="2200" dirty="0">
                <a:solidFill>
                  <a:schemeClr val="bg1"/>
                </a:solidFill>
                <a:latin typeface="Montserrat"/>
                <a:cs typeface="Futura Medium"/>
              </a:rPr>
              <a:t>Oils and grease</a:t>
            </a:r>
          </a:p>
          <a:p>
            <a:pPr>
              <a:lnSpc>
                <a:spcPct val="150000"/>
              </a:lnSpc>
            </a:pPr>
            <a:r>
              <a:rPr lang="en-AU" sz="2200" dirty="0">
                <a:solidFill>
                  <a:schemeClr val="bg1"/>
                </a:solidFill>
                <a:latin typeface="Montserrat"/>
                <a:cs typeface="Futura Medium"/>
              </a:rPr>
              <a:t>Garden materials</a:t>
            </a:r>
          </a:p>
          <a:p>
            <a:pPr>
              <a:lnSpc>
                <a:spcPct val="150000"/>
              </a:lnSpc>
            </a:pPr>
            <a:r>
              <a:rPr lang="en-AU" sz="2200" dirty="0">
                <a:solidFill>
                  <a:schemeClr val="bg1"/>
                </a:solidFill>
                <a:latin typeface="Montserrat"/>
                <a:cs typeface="Futura Medium"/>
              </a:rPr>
              <a:t>“Biodegradable” or “degradable” packaging</a:t>
            </a:r>
          </a:p>
          <a:p>
            <a:pPr>
              <a:lnSpc>
                <a:spcPct val="150000"/>
              </a:lnSpc>
            </a:pPr>
            <a:r>
              <a:rPr lang="en-AU" sz="2200" dirty="0">
                <a:solidFill>
                  <a:schemeClr val="bg1"/>
                </a:solidFill>
                <a:latin typeface="Montserrat"/>
                <a:cs typeface="Futura Medium"/>
              </a:rPr>
              <a:t>Non- certified home compostable packaging</a:t>
            </a:r>
          </a:p>
          <a:p>
            <a:pPr>
              <a:lnSpc>
                <a:spcPct val="150000"/>
              </a:lnSpc>
            </a:pPr>
            <a:r>
              <a:rPr lang="en-AU" sz="2200" dirty="0">
                <a:solidFill>
                  <a:schemeClr val="bg1"/>
                </a:solidFill>
                <a:latin typeface="Montserrat"/>
                <a:cs typeface="Futura Medium"/>
              </a:rPr>
              <a:t>Plastics</a:t>
            </a:r>
          </a:p>
          <a:p>
            <a:pPr>
              <a:lnSpc>
                <a:spcPct val="150000"/>
              </a:lnSpc>
            </a:pPr>
            <a:r>
              <a:rPr lang="en-AU" sz="2200" dirty="0">
                <a:solidFill>
                  <a:schemeClr val="bg1"/>
                </a:solidFill>
                <a:latin typeface="Montserrat"/>
                <a:cs typeface="Futura Medium"/>
              </a:rPr>
              <a:t>Plastic coated cardboard</a:t>
            </a:r>
          </a:p>
          <a:p>
            <a:pPr>
              <a:lnSpc>
                <a:spcPct val="150000"/>
              </a:lnSpc>
            </a:pPr>
            <a:r>
              <a:rPr lang="en-AU" sz="2200" dirty="0">
                <a:solidFill>
                  <a:schemeClr val="bg1"/>
                </a:solidFill>
                <a:latin typeface="Montserrat"/>
                <a:cs typeface="Futura Medium"/>
              </a:rPr>
              <a:t>Large amounts of pasta or bread</a:t>
            </a:r>
          </a:p>
          <a:p>
            <a:pPr>
              <a:lnSpc>
                <a:spcPct val="150000"/>
              </a:lnSpc>
            </a:pPr>
            <a:r>
              <a:rPr lang="en-AU" sz="2200" dirty="0">
                <a:solidFill>
                  <a:schemeClr val="bg1"/>
                </a:solidFill>
                <a:latin typeface="Montserrat"/>
                <a:cs typeface="Futura Medium"/>
              </a:rPr>
              <a:t>Tea </a:t>
            </a:r>
            <a:r>
              <a:rPr lang="en-AU" sz="2200" i="1" dirty="0">
                <a:solidFill>
                  <a:schemeClr val="bg1"/>
                </a:solidFill>
                <a:latin typeface="Montserrat"/>
                <a:cs typeface="Futura Medium"/>
              </a:rPr>
              <a:t>bags, or </a:t>
            </a:r>
            <a:r>
              <a:rPr lang="en-AU" sz="2200" dirty="0">
                <a:solidFill>
                  <a:schemeClr val="bg1"/>
                </a:solidFill>
                <a:latin typeface="Montserrat"/>
                <a:cs typeface="Futura Medium"/>
              </a:rPr>
              <a:t>paper towels*</a:t>
            </a:r>
          </a:p>
          <a:p>
            <a:pPr algn="ctr"/>
            <a:endParaRPr lang="en-AU" sz="2400" dirty="0">
              <a:solidFill>
                <a:schemeClr val="bg1"/>
              </a:solidFill>
              <a:latin typeface="Montserrat"/>
              <a:cs typeface="Futura Medium" panose="020B0602020204020303" pitchFamily="34" charset="-79"/>
            </a:endParaRPr>
          </a:p>
        </p:txBody>
      </p:sp>
      <p:pic>
        <p:nvPicPr>
          <p:cNvPr id="9" name="Graphic 8" descr="Cheese outline">
            <a:extLst>
              <a:ext uri="{FF2B5EF4-FFF2-40B4-BE49-F238E27FC236}">
                <a16:creationId xmlns:a16="http://schemas.microsoft.com/office/drawing/2014/main" id="{7932F3AA-9A3C-FA68-6729-E04C8F7255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4651" y="3081386"/>
            <a:ext cx="1675140" cy="1675140"/>
          </a:xfrm>
          <a:prstGeom prst="rect">
            <a:avLst/>
          </a:prstGeom>
        </p:spPr>
      </p:pic>
      <p:pic>
        <p:nvPicPr>
          <p:cNvPr id="10" name="Graphic 9" descr="Dairy outline">
            <a:extLst>
              <a:ext uri="{FF2B5EF4-FFF2-40B4-BE49-F238E27FC236}">
                <a16:creationId xmlns:a16="http://schemas.microsoft.com/office/drawing/2014/main" id="{F45B83E7-2D3D-8F4F-E142-F520BB7853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772601">
            <a:off x="4046620" y="7431288"/>
            <a:ext cx="914400" cy="914400"/>
          </a:xfrm>
          <a:prstGeom prst="rect">
            <a:avLst/>
          </a:prstGeom>
        </p:spPr>
      </p:pic>
      <p:pic>
        <p:nvPicPr>
          <p:cNvPr id="11" name="Graphic 10" descr="Pizza outline">
            <a:extLst>
              <a:ext uri="{FF2B5EF4-FFF2-40B4-BE49-F238E27FC236}">
                <a16:creationId xmlns:a16="http://schemas.microsoft.com/office/drawing/2014/main" id="{A67E029F-4E96-A64F-BD04-BB8108BFF6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333502">
            <a:off x="942179" y="6391859"/>
            <a:ext cx="1376725" cy="1376725"/>
          </a:xfrm>
          <a:prstGeom prst="rect">
            <a:avLst/>
          </a:prstGeom>
        </p:spPr>
      </p:pic>
      <p:pic>
        <p:nvPicPr>
          <p:cNvPr id="12" name="Graphic 11" descr="Pasta outline">
            <a:extLst>
              <a:ext uri="{FF2B5EF4-FFF2-40B4-BE49-F238E27FC236}">
                <a16:creationId xmlns:a16="http://schemas.microsoft.com/office/drawing/2014/main" id="{27F1888E-E9AE-16BA-AA06-472206B09E4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65152" y="5749462"/>
            <a:ext cx="1824289" cy="1824289"/>
          </a:xfrm>
          <a:prstGeom prst="rect">
            <a:avLst/>
          </a:prstGeom>
        </p:spPr>
      </p:pic>
      <p:pic>
        <p:nvPicPr>
          <p:cNvPr id="13" name="Graphic 12" descr="Chicken leg outline">
            <a:extLst>
              <a:ext uri="{FF2B5EF4-FFF2-40B4-BE49-F238E27FC236}">
                <a16:creationId xmlns:a16="http://schemas.microsoft.com/office/drawing/2014/main" id="{0249F18B-9237-541E-14E3-FB549952ECB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4005" y="5229285"/>
            <a:ext cx="914400" cy="914400"/>
          </a:xfrm>
          <a:prstGeom prst="rect">
            <a:avLst/>
          </a:prstGeom>
        </p:spPr>
      </p:pic>
      <p:pic>
        <p:nvPicPr>
          <p:cNvPr id="15" name="Graphic 14" descr="Dead Fish Skeleton outline">
            <a:extLst>
              <a:ext uri="{FF2B5EF4-FFF2-40B4-BE49-F238E27FC236}">
                <a16:creationId xmlns:a16="http://schemas.microsoft.com/office/drawing/2014/main" id="{098D76EC-5D23-12F6-DC43-3047CF76167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88402" y="5905786"/>
            <a:ext cx="1197998" cy="1197998"/>
          </a:xfrm>
          <a:prstGeom prst="rect">
            <a:avLst/>
          </a:prstGeom>
        </p:spPr>
      </p:pic>
      <p:pic>
        <p:nvPicPr>
          <p:cNvPr id="17" name="Graphic 16" descr="Takeaway outline">
            <a:extLst>
              <a:ext uri="{FF2B5EF4-FFF2-40B4-BE49-F238E27FC236}">
                <a16:creationId xmlns:a16="http://schemas.microsoft.com/office/drawing/2014/main" id="{A0B25692-EE0D-AAA1-EC6D-E2AF2206593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0937717">
            <a:off x="1752148" y="4614355"/>
            <a:ext cx="1555285" cy="1555285"/>
          </a:xfrm>
          <a:prstGeom prst="rect">
            <a:avLst/>
          </a:prstGeom>
        </p:spPr>
      </p:pic>
      <p:pic>
        <p:nvPicPr>
          <p:cNvPr id="20" name="Graphic 19" descr="Tea outline">
            <a:extLst>
              <a:ext uri="{FF2B5EF4-FFF2-40B4-BE49-F238E27FC236}">
                <a16:creationId xmlns:a16="http://schemas.microsoft.com/office/drawing/2014/main" id="{EF30FF88-30E1-8F39-B6B8-96D23AEAB5B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85598" y="3200094"/>
            <a:ext cx="1405800" cy="1405800"/>
          </a:xfrm>
          <a:prstGeom prst="rect">
            <a:avLst/>
          </a:prstGeom>
        </p:spPr>
      </p:pic>
      <p:pic>
        <p:nvPicPr>
          <p:cNvPr id="21" name="Graphic 20" descr="Cupcake outline">
            <a:extLst>
              <a:ext uri="{FF2B5EF4-FFF2-40B4-BE49-F238E27FC236}">
                <a16:creationId xmlns:a16="http://schemas.microsoft.com/office/drawing/2014/main" id="{371014AF-49FE-355A-5EAA-83D8EAB6502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009878">
            <a:off x="4183526" y="4968084"/>
            <a:ext cx="1078527" cy="1078527"/>
          </a:xfrm>
          <a:prstGeom prst="rect">
            <a:avLst/>
          </a:prstGeom>
        </p:spPr>
      </p:pic>
      <p:pic>
        <p:nvPicPr>
          <p:cNvPr id="23" name="Graphic 22" descr="Sushi with solid fill">
            <a:extLst>
              <a:ext uri="{FF2B5EF4-FFF2-40B4-BE49-F238E27FC236}">
                <a16:creationId xmlns:a16="http://schemas.microsoft.com/office/drawing/2014/main" id="{3B275221-53EC-85ED-8F5F-56B63336850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20468989">
            <a:off x="3229609" y="4489523"/>
            <a:ext cx="914400" cy="914400"/>
          </a:xfrm>
          <a:prstGeom prst="rect">
            <a:avLst/>
          </a:prstGeom>
        </p:spPr>
      </p:pic>
      <p:pic>
        <p:nvPicPr>
          <p:cNvPr id="30" name="Graphic 29" descr="Puppy outline">
            <a:extLst>
              <a:ext uri="{FF2B5EF4-FFF2-40B4-BE49-F238E27FC236}">
                <a16:creationId xmlns:a16="http://schemas.microsoft.com/office/drawing/2014/main" id="{4F63BB3E-25C4-255C-4AF6-B49E426DD71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956230" y="3036982"/>
            <a:ext cx="1675140" cy="1675140"/>
          </a:xfrm>
          <a:prstGeom prst="rect">
            <a:avLst/>
          </a:prstGeom>
        </p:spPr>
      </p:pic>
      <p:pic>
        <p:nvPicPr>
          <p:cNvPr id="31" name="Graphic 30" descr="Kitten outline">
            <a:extLst>
              <a:ext uri="{FF2B5EF4-FFF2-40B4-BE49-F238E27FC236}">
                <a16:creationId xmlns:a16="http://schemas.microsoft.com/office/drawing/2014/main" id="{D58E7D9F-BABB-1320-23E1-631FFDAF08E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44307" y="7318858"/>
            <a:ext cx="1341457" cy="1341457"/>
          </a:xfrm>
          <a:prstGeom prst="rect">
            <a:avLst/>
          </a:prstGeom>
        </p:spPr>
      </p:pic>
    </p:spTree>
    <p:extLst>
      <p:ext uri="{BB962C8B-B14F-4D97-AF65-F5344CB8AC3E}">
        <p14:creationId xmlns:p14="http://schemas.microsoft.com/office/powerpoint/2010/main" val="1147365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txBody>
          <a:bodyPr/>
          <a:lstStyle/>
          <a:p>
            <a:endParaRPr lang="en-AU"/>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592662"/>
            <a:ext cx="13942356" cy="1192634"/>
          </a:xfrm>
          <a:prstGeom prst="rect">
            <a:avLst/>
          </a:prstGeom>
        </p:spPr>
        <p:txBody>
          <a:bodyPr wrap="square" lIns="0" tIns="0" rIns="0" bIns="0" rtlCol="0" anchor="t">
            <a:spAutoFit/>
          </a:bodyPr>
          <a:lstStyle/>
          <a:p>
            <a:pPr algn="l">
              <a:lnSpc>
                <a:spcPts val="9279"/>
              </a:lnSpc>
            </a:pPr>
            <a:r>
              <a:rPr lang="en-US" sz="7999" dirty="0">
                <a:solidFill>
                  <a:srgbClr val="FFFFFF"/>
                </a:solidFill>
                <a:latin typeface="Futura-Bold"/>
              </a:rPr>
              <a:t>GET STARTED!</a:t>
            </a:r>
          </a:p>
        </p:txBody>
      </p:sp>
      <p:sp>
        <p:nvSpPr>
          <p:cNvPr id="17" name="TextBox 16">
            <a:extLst>
              <a:ext uri="{FF2B5EF4-FFF2-40B4-BE49-F238E27FC236}">
                <a16:creationId xmlns:a16="http://schemas.microsoft.com/office/drawing/2014/main" id="{2AE1A848-D71D-E97D-E3CD-112FD81E89B5}"/>
              </a:ext>
            </a:extLst>
          </p:cNvPr>
          <p:cNvSpPr txBox="1"/>
          <p:nvPr/>
        </p:nvSpPr>
        <p:spPr>
          <a:xfrm>
            <a:off x="1028700" y="2781300"/>
            <a:ext cx="12394420" cy="5509200"/>
          </a:xfrm>
          <a:prstGeom prst="rect">
            <a:avLst/>
          </a:prstGeom>
          <a:noFill/>
        </p:spPr>
        <p:txBody>
          <a:bodyPr wrap="square" lIns="91440" tIns="45720" rIns="91440" bIns="45720" rtlCol="0" anchor="t">
            <a:spAutoFit/>
          </a:bodyPr>
          <a:lstStyle/>
          <a:p>
            <a:r>
              <a:rPr lang="en-AU" sz="3200" dirty="0">
                <a:solidFill>
                  <a:schemeClr val="bg1"/>
                </a:solidFill>
                <a:latin typeface="Futura-Bold"/>
                <a:cs typeface="Futura Medium"/>
                <a:sym typeface="Futura-Bold"/>
              </a:rPr>
              <a:t>Visit recyclingnearyou.com.au to find out more about:</a:t>
            </a:r>
          </a:p>
          <a:p>
            <a:pPr marL="457200" indent="-457200">
              <a:buFont typeface="Arial" panose="020B0604020202020204" pitchFamily="34" charset="0"/>
              <a:buChar char="•"/>
            </a:pPr>
            <a:r>
              <a:rPr lang="en-AU" sz="3200" dirty="0">
                <a:solidFill>
                  <a:schemeClr val="bg1"/>
                </a:solidFill>
                <a:latin typeface="Montserrat"/>
                <a:cs typeface="Futura Medium"/>
              </a:rPr>
              <a:t>Food waste solutions</a:t>
            </a:r>
          </a:p>
          <a:p>
            <a:pPr marL="457200" indent="-457200">
              <a:buFont typeface="Arial" panose="020B0604020202020204" pitchFamily="34" charset="0"/>
              <a:buChar char="•"/>
            </a:pPr>
            <a:r>
              <a:rPr lang="en-AU" sz="3200" dirty="0">
                <a:solidFill>
                  <a:schemeClr val="bg1"/>
                </a:solidFill>
                <a:latin typeface="Montserrat"/>
                <a:cs typeface="Futura Medium"/>
              </a:rPr>
              <a:t>Council food waste services</a:t>
            </a:r>
          </a:p>
          <a:p>
            <a:pPr marL="457200" indent="-457200">
              <a:buFont typeface="Arial" panose="020B0604020202020204" pitchFamily="34" charset="0"/>
              <a:buChar char="•"/>
            </a:pPr>
            <a:r>
              <a:rPr lang="en-AU" sz="3200" dirty="0">
                <a:solidFill>
                  <a:schemeClr val="bg1"/>
                </a:solidFill>
                <a:latin typeface="Montserrat"/>
                <a:cs typeface="Futura Medium"/>
              </a:rPr>
              <a:t>Options for businesses/ offices to reduce or collect food waste</a:t>
            </a:r>
          </a:p>
          <a:p>
            <a:endParaRPr lang="en-AU" sz="3200" dirty="0">
              <a:solidFill>
                <a:schemeClr val="bg1"/>
              </a:solidFill>
              <a:latin typeface="Futura-Bold"/>
              <a:cs typeface="Futura Medium" panose="020B0602020204020303" pitchFamily="34" charset="-79"/>
              <a:sym typeface="Futura-Bold"/>
            </a:endParaRPr>
          </a:p>
          <a:p>
            <a:r>
              <a:rPr lang="en-AU" sz="3200" dirty="0">
                <a:solidFill>
                  <a:schemeClr val="bg1"/>
                </a:solidFill>
                <a:latin typeface="Futura-Bold"/>
                <a:cs typeface="Futura Medium"/>
                <a:sym typeface="Futura-Bold"/>
              </a:rPr>
              <a:t>Grab a compost bin or worm farm and get started this weekend! You may be able to find a second-hand bin, or your council may provide discounts and delivery.</a:t>
            </a:r>
          </a:p>
          <a:p>
            <a:endParaRPr lang="en-AU" sz="3200" dirty="0">
              <a:solidFill>
                <a:schemeClr val="bg1"/>
              </a:solidFill>
              <a:latin typeface="Futura-Bold"/>
              <a:cs typeface="Futura Medium" panose="020B0602020204020303" pitchFamily="34" charset="-79"/>
              <a:sym typeface="Futura-Bold"/>
            </a:endParaRPr>
          </a:p>
          <a:p>
            <a:r>
              <a:rPr lang="en-AU" sz="3200" dirty="0">
                <a:solidFill>
                  <a:schemeClr val="bg1"/>
                </a:solidFill>
                <a:latin typeface="Futura-Bold"/>
                <a:cs typeface="Futura Medium"/>
                <a:sym typeface="Futura-Bold"/>
              </a:rPr>
              <a:t>Plan your meals before visiting the shop next time.</a:t>
            </a:r>
          </a:p>
        </p:txBody>
      </p:sp>
      <p:grpSp>
        <p:nvGrpSpPr>
          <p:cNvPr id="24" name="Group 23">
            <a:extLst>
              <a:ext uri="{FF2B5EF4-FFF2-40B4-BE49-F238E27FC236}">
                <a16:creationId xmlns:a16="http://schemas.microsoft.com/office/drawing/2014/main" id="{A1E9F327-1AC8-F172-BD55-07DB76ED212B}"/>
              </a:ext>
            </a:extLst>
          </p:cNvPr>
          <p:cNvGrpSpPr/>
          <p:nvPr/>
        </p:nvGrpSpPr>
        <p:grpSpPr>
          <a:xfrm>
            <a:off x="14698777" y="532474"/>
            <a:ext cx="3398849" cy="7267456"/>
            <a:chOff x="14698777" y="532474"/>
            <a:chExt cx="3398849" cy="7267456"/>
          </a:xfrm>
        </p:grpSpPr>
        <p:pic>
          <p:nvPicPr>
            <p:cNvPr id="25" name="Graphic 24" descr="Avocado outline">
              <a:extLst>
                <a:ext uri="{FF2B5EF4-FFF2-40B4-BE49-F238E27FC236}">
                  <a16:creationId xmlns:a16="http://schemas.microsoft.com/office/drawing/2014/main" id="{9D00262C-4AB5-6E68-29E0-6C688F9072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98777" y="2408546"/>
              <a:ext cx="2023831" cy="2043594"/>
            </a:xfrm>
            <a:prstGeom prst="rect">
              <a:avLst/>
            </a:prstGeom>
          </p:spPr>
        </p:pic>
        <p:pic>
          <p:nvPicPr>
            <p:cNvPr id="26" name="Graphic 25" descr="Orange outline">
              <a:extLst>
                <a:ext uri="{FF2B5EF4-FFF2-40B4-BE49-F238E27FC236}">
                  <a16:creationId xmlns:a16="http://schemas.microsoft.com/office/drawing/2014/main" id="{19CFB4D5-3DA1-BDD1-D88A-E10010F413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439196" y="6281623"/>
              <a:ext cx="1503624" cy="1518307"/>
            </a:xfrm>
            <a:prstGeom prst="rect">
              <a:avLst/>
            </a:prstGeom>
          </p:spPr>
        </p:pic>
        <p:pic>
          <p:nvPicPr>
            <p:cNvPr id="27" name="Graphic 26" descr="Takeaway outline">
              <a:extLst>
                <a:ext uri="{FF2B5EF4-FFF2-40B4-BE49-F238E27FC236}">
                  <a16:creationId xmlns:a16="http://schemas.microsoft.com/office/drawing/2014/main" id="{5196BAFD-93E9-FE2F-E18C-1D39259197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537534">
              <a:off x="15144406" y="532474"/>
              <a:ext cx="1626052" cy="1626052"/>
            </a:xfrm>
            <a:prstGeom prst="rect">
              <a:avLst/>
            </a:prstGeom>
          </p:spPr>
        </p:pic>
        <p:pic>
          <p:nvPicPr>
            <p:cNvPr id="38" name="Graphic 37" descr="Cheese outline">
              <a:extLst>
                <a:ext uri="{FF2B5EF4-FFF2-40B4-BE49-F238E27FC236}">
                  <a16:creationId xmlns:a16="http://schemas.microsoft.com/office/drawing/2014/main" id="{29BA0438-0AEE-F8C3-D98D-F1463729FEB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129590">
              <a:off x="16377024" y="2010587"/>
              <a:ext cx="1380040" cy="1380040"/>
            </a:xfrm>
            <a:prstGeom prst="rect">
              <a:avLst/>
            </a:prstGeom>
          </p:spPr>
        </p:pic>
        <p:pic>
          <p:nvPicPr>
            <p:cNvPr id="40" name="Graphic 39" descr="Compost outline">
              <a:extLst>
                <a:ext uri="{FF2B5EF4-FFF2-40B4-BE49-F238E27FC236}">
                  <a16:creationId xmlns:a16="http://schemas.microsoft.com/office/drawing/2014/main" id="{270B865E-A56E-1676-B5BA-1A0B61F0CC0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066471">
              <a:off x="16243705" y="3505641"/>
              <a:ext cx="1853921" cy="1853921"/>
            </a:xfrm>
            <a:prstGeom prst="rect">
              <a:avLst/>
            </a:prstGeom>
          </p:spPr>
        </p:pic>
        <p:pic>
          <p:nvPicPr>
            <p:cNvPr id="41" name="Graphic 40" descr="Chicken leg outline">
              <a:extLst>
                <a:ext uri="{FF2B5EF4-FFF2-40B4-BE49-F238E27FC236}">
                  <a16:creationId xmlns:a16="http://schemas.microsoft.com/office/drawing/2014/main" id="{ABDD9C60-135C-5050-1A81-F4C339EF249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5888443">
              <a:off x="15116485" y="4817849"/>
              <a:ext cx="1681894" cy="1681894"/>
            </a:xfrm>
            <a:prstGeom prst="rect">
              <a:avLst/>
            </a:prstGeom>
          </p:spPr>
        </p:pic>
      </p:grpSp>
    </p:spTree>
    <p:extLst>
      <p:ext uri="{BB962C8B-B14F-4D97-AF65-F5344CB8AC3E}">
        <p14:creationId xmlns:p14="http://schemas.microsoft.com/office/powerpoint/2010/main" val="148597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349173" y="8458321"/>
            <a:ext cx="3910127" cy="1270791"/>
          </a:xfrm>
          <a:custGeom>
            <a:avLst/>
            <a:gdLst/>
            <a:ahLst/>
            <a:cxnLst/>
            <a:rect l="l" t="t" r="r" b="b"/>
            <a:pathLst>
              <a:path w="3910127" h="1270791">
                <a:moveTo>
                  <a:pt x="0" y="0"/>
                </a:moveTo>
                <a:lnTo>
                  <a:pt x="3910127" y="0"/>
                </a:lnTo>
                <a:lnTo>
                  <a:pt x="3910127" y="1270791"/>
                </a:lnTo>
                <a:lnTo>
                  <a:pt x="0" y="1270791"/>
                </a:lnTo>
                <a:lnTo>
                  <a:pt x="0" y="0"/>
                </a:lnTo>
                <a:close/>
              </a:path>
            </a:pathLst>
          </a:custGeom>
          <a:blipFill>
            <a:blip r:embed="rId3"/>
            <a:stretch>
              <a:fillRect l="-193" r="-193"/>
            </a:stretch>
          </a:blipFill>
        </p:spPr>
        <p:txBody>
          <a:bodyPr/>
          <a:lstStyle/>
          <a:p>
            <a:endParaRPr lang="en-AU"/>
          </a:p>
        </p:txBody>
      </p:sp>
      <p:grpSp>
        <p:nvGrpSpPr>
          <p:cNvPr id="3" name="Group 3"/>
          <p:cNvGrpSpPr/>
          <p:nvPr/>
        </p:nvGrpSpPr>
        <p:grpSpPr>
          <a:xfrm>
            <a:off x="0" y="0"/>
            <a:ext cx="11296650" cy="10287000"/>
            <a:chOff x="0" y="0"/>
            <a:chExt cx="2975249" cy="2709333"/>
          </a:xfrm>
        </p:grpSpPr>
        <p:sp>
          <p:nvSpPr>
            <p:cNvPr id="4" name="Freeform 4"/>
            <p:cNvSpPr/>
            <p:nvPr/>
          </p:nvSpPr>
          <p:spPr>
            <a:xfrm>
              <a:off x="0" y="0"/>
              <a:ext cx="2975249" cy="2709333"/>
            </a:xfrm>
            <a:custGeom>
              <a:avLst/>
              <a:gdLst/>
              <a:ahLst/>
              <a:cxnLst/>
              <a:rect l="l" t="t" r="r" b="b"/>
              <a:pathLst>
                <a:path w="2975249" h="2709333">
                  <a:moveTo>
                    <a:pt x="0" y="0"/>
                  </a:moveTo>
                  <a:lnTo>
                    <a:pt x="2975249" y="0"/>
                  </a:lnTo>
                  <a:lnTo>
                    <a:pt x="2975249" y="2709333"/>
                  </a:lnTo>
                  <a:lnTo>
                    <a:pt x="0" y="2709333"/>
                  </a:lnTo>
                  <a:close/>
                </a:path>
              </a:pathLst>
            </a:custGeom>
            <a:gradFill rotWithShape="1">
              <a:gsLst>
                <a:gs pos="0">
                  <a:srgbClr val="439071">
                    <a:alpha val="100000"/>
                  </a:srgbClr>
                </a:gs>
                <a:gs pos="100000">
                  <a:srgbClr val="2DBC70">
                    <a:alpha val="100000"/>
                  </a:srgbClr>
                </a:gs>
              </a:gsLst>
              <a:lin ang="2700000"/>
            </a:gradFill>
          </p:spPr>
          <p:txBody>
            <a:bodyPr/>
            <a:lstStyle/>
            <a:p>
              <a:endParaRPr lang="en-AU"/>
            </a:p>
          </p:txBody>
        </p:sp>
        <p:sp>
          <p:nvSpPr>
            <p:cNvPr id="5" name="TextBox 5"/>
            <p:cNvSpPr txBox="1"/>
            <p:nvPr/>
          </p:nvSpPr>
          <p:spPr>
            <a:xfrm>
              <a:off x="0" y="85725"/>
              <a:ext cx="2975249" cy="2623608"/>
            </a:xfrm>
            <a:prstGeom prst="rect">
              <a:avLst/>
            </a:prstGeom>
          </p:spPr>
          <p:txBody>
            <a:bodyPr lIns="50800" tIns="50800" rIns="50800" bIns="50800" rtlCol="0" anchor="ctr"/>
            <a:lstStyle/>
            <a:p>
              <a:pPr algn="ctr">
                <a:lnSpc>
                  <a:spcPts val="1925"/>
                </a:lnSpc>
              </a:pPr>
              <a:endParaRPr/>
            </a:p>
          </p:txBody>
        </p:sp>
      </p:grpSp>
      <p:sp>
        <p:nvSpPr>
          <p:cNvPr id="7" name="Freeform 7"/>
          <p:cNvSpPr/>
          <p:nvPr/>
        </p:nvSpPr>
        <p:spPr>
          <a:xfrm>
            <a:off x="-140568" y="-312018"/>
            <a:ext cx="11577786" cy="11577786"/>
          </a:xfrm>
          <a:custGeom>
            <a:avLst/>
            <a:gdLst/>
            <a:ahLst/>
            <a:cxnLst/>
            <a:rect l="l" t="t" r="r" b="b"/>
            <a:pathLst>
              <a:path w="11577786" h="11577786">
                <a:moveTo>
                  <a:pt x="0" y="0"/>
                </a:moveTo>
                <a:lnTo>
                  <a:pt x="11577786" y="0"/>
                </a:lnTo>
                <a:lnTo>
                  <a:pt x="11577786" y="11577786"/>
                </a:lnTo>
                <a:lnTo>
                  <a:pt x="0" y="11577786"/>
                </a:lnTo>
                <a:lnTo>
                  <a:pt x="0" y="0"/>
                </a:lnTo>
                <a:close/>
              </a:path>
            </a:pathLst>
          </a:custGeom>
          <a:blipFill>
            <a:blip r:embed="rId4"/>
            <a:stretch>
              <a:fillRect/>
            </a:stretch>
          </a:blipFill>
        </p:spPr>
        <p:txBody>
          <a:bodyPr/>
          <a:lstStyle/>
          <a:p>
            <a:endParaRPr lang="en-AU"/>
          </a:p>
        </p:txBody>
      </p:sp>
      <p:sp>
        <p:nvSpPr>
          <p:cNvPr id="8" name="TextBox 7">
            <a:extLst>
              <a:ext uri="{FF2B5EF4-FFF2-40B4-BE49-F238E27FC236}">
                <a16:creationId xmlns:a16="http://schemas.microsoft.com/office/drawing/2014/main" id="{D2E301DE-D3F4-F9DF-53E5-568E3B396C58}"/>
              </a:ext>
            </a:extLst>
          </p:cNvPr>
          <p:cNvSpPr txBox="1"/>
          <p:nvPr/>
        </p:nvSpPr>
        <p:spPr>
          <a:xfrm>
            <a:off x="11966792" y="2031762"/>
            <a:ext cx="5657130" cy="5786199"/>
          </a:xfrm>
          <a:prstGeom prst="rect">
            <a:avLst/>
          </a:prstGeom>
        </p:spPr>
        <p:txBody>
          <a:bodyPr wrap="square" lIns="0" tIns="0" rIns="0" bIns="0" rtlCol="0" anchor="t">
            <a:spAutoFit/>
          </a:bodyPr>
          <a:lstStyle/>
          <a:p>
            <a:r>
              <a:rPr lang="en-US" sz="3200" dirty="0">
                <a:solidFill>
                  <a:srgbClr val="00A7E1"/>
                </a:solidFill>
                <a:latin typeface="Futura-Bold"/>
              </a:rPr>
              <a:t>Join over 12,300 people in engaged workplaces by registering your workshop or event at:</a:t>
            </a:r>
          </a:p>
          <a:p>
            <a:endParaRPr lang="en-US" sz="3200" dirty="0">
              <a:solidFill>
                <a:srgbClr val="00A7E1"/>
              </a:solidFill>
              <a:latin typeface="Futura-Bold"/>
            </a:endParaRPr>
          </a:p>
          <a:p>
            <a:r>
              <a:rPr lang="en-US" sz="2400" dirty="0" err="1">
                <a:solidFill>
                  <a:srgbClr val="00A7E1"/>
                </a:solidFill>
                <a:latin typeface="Futura-Bold"/>
              </a:rPr>
              <a:t>nationalrecyclingweek.com.au</a:t>
            </a:r>
            <a:endParaRPr lang="en-US" sz="2400" dirty="0">
              <a:solidFill>
                <a:srgbClr val="00A7E1"/>
              </a:solidFill>
              <a:latin typeface="Futura-Bold"/>
            </a:endParaRPr>
          </a:p>
          <a:p>
            <a:endParaRPr lang="en-US" sz="3200" dirty="0">
              <a:solidFill>
                <a:srgbClr val="00A7E1"/>
              </a:solidFill>
              <a:latin typeface="Futura-Bold"/>
            </a:endParaRPr>
          </a:p>
          <a:p>
            <a:r>
              <a:rPr lang="en-US" sz="3200" dirty="0">
                <a:solidFill>
                  <a:srgbClr val="00A7E1"/>
                </a:solidFill>
                <a:latin typeface="Futura-Bold"/>
              </a:rPr>
              <a:t>And share to our socials!</a:t>
            </a:r>
          </a:p>
          <a:p>
            <a:endParaRPr lang="en-US" sz="3200" dirty="0">
              <a:solidFill>
                <a:srgbClr val="00A7E1"/>
              </a:solidFill>
              <a:latin typeface="Futura-Bold"/>
            </a:endParaRPr>
          </a:p>
          <a:p>
            <a:r>
              <a:rPr lang="en-US" sz="3200" dirty="0">
                <a:solidFill>
                  <a:srgbClr val="00A7E1"/>
                </a:solidFill>
                <a:latin typeface="Futura-Bold"/>
              </a:rPr>
              <a:t>@</a:t>
            </a:r>
            <a:r>
              <a:rPr lang="en-US" sz="3200" dirty="0" err="1">
                <a:solidFill>
                  <a:srgbClr val="00A7E1"/>
                </a:solidFill>
                <a:latin typeface="Futura-Bold"/>
              </a:rPr>
              <a:t>planetark</a:t>
            </a:r>
            <a:endParaRPr lang="en-US" sz="3200" dirty="0">
              <a:solidFill>
                <a:srgbClr val="00A7E1"/>
              </a:solidFill>
              <a:latin typeface="Futura-Bold"/>
            </a:endParaRPr>
          </a:p>
          <a:p>
            <a:endParaRPr lang="en-US" sz="3200" dirty="0">
              <a:solidFill>
                <a:srgbClr val="00A7E1"/>
              </a:solidFill>
              <a:latin typeface="Futura-Bold"/>
            </a:endParaRPr>
          </a:p>
          <a:p>
            <a:r>
              <a:rPr lang="en-US" sz="3200" dirty="0">
                <a:solidFill>
                  <a:srgbClr val="00A7E1"/>
                </a:solidFill>
                <a:latin typeface="Futura-Bold"/>
              </a:rPr>
              <a:t>#NRW</a:t>
            </a:r>
          </a:p>
        </p:txBody>
      </p:sp>
      <p:sp>
        <p:nvSpPr>
          <p:cNvPr id="6" name="TextBox 9">
            <a:extLst>
              <a:ext uri="{FF2B5EF4-FFF2-40B4-BE49-F238E27FC236}">
                <a16:creationId xmlns:a16="http://schemas.microsoft.com/office/drawing/2014/main" id="{45A8DE42-8A93-E73D-2022-F5DAE4F866B5}"/>
              </a:ext>
            </a:extLst>
          </p:cNvPr>
          <p:cNvSpPr txBox="1"/>
          <p:nvPr/>
        </p:nvSpPr>
        <p:spPr>
          <a:xfrm>
            <a:off x="11959620" y="773264"/>
            <a:ext cx="4833270" cy="70788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4000" dirty="0">
                <a:solidFill>
                  <a:srgbClr val="00B050"/>
                </a:solidFill>
                <a:latin typeface="Futura-Bold"/>
                <a:cs typeface="Futura Medium"/>
                <a:sym typeface="Futura-Bold"/>
              </a:rPr>
              <a:t>JOIN THE CYCLE!</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83731" y="9142707"/>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txBody>
          <a:bodyPr/>
          <a:lstStyle/>
          <a:p>
            <a:endParaRPr lang="en-AU"/>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592662"/>
            <a:ext cx="15201900" cy="1192634"/>
          </a:xfrm>
          <a:prstGeom prst="rect">
            <a:avLst/>
          </a:prstGeom>
        </p:spPr>
        <p:txBody>
          <a:bodyPr wrap="square" lIns="0" tIns="0" rIns="0" bIns="0" rtlCol="0" anchor="t">
            <a:spAutoFit/>
          </a:bodyPr>
          <a:lstStyle/>
          <a:p>
            <a:pPr algn="l">
              <a:lnSpc>
                <a:spcPts val="9279"/>
              </a:lnSpc>
            </a:pPr>
            <a:r>
              <a:rPr lang="en-US" sz="7999" dirty="0">
                <a:solidFill>
                  <a:srgbClr val="FFFFFF"/>
                </a:solidFill>
                <a:latin typeface="Futura-Bold"/>
              </a:rPr>
              <a:t>COMPOST TROUBLESHOOT</a:t>
            </a:r>
          </a:p>
        </p:txBody>
      </p:sp>
      <p:sp>
        <p:nvSpPr>
          <p:cNvPr id="30" name="TextBox 29">
            <a:extLst>
              <a:ext uri="{FF2B5EF4-FFF2-40B4-BE49-F238E27FC236}">
                <a16:creationId xmlns:a16="http://schemas.microsoft.com/office/drawing/2014/main" id="{3A7DE510-82D0-0235-15FF-8CFA15164883}"/>
              </a:ext>
            </a:extLst>
          </p:cNvPr>
          <p:cNvSpPr txBox="1"/>
          <p:nvPr/>
        </p:nvSpPr>
        <p:spPr>
          <a:xfrm>
            <a:off x="821394" y="5671056"/>
            <a:ext cx="3451860" cy="1631216"/>
          </a:xfrm>
          <a:prstGeom prst="rect">
            <a:avLst/>
          </a:prstGeom>
          <a:noFill/>
        </p:spPr>
        <p:txBody>
          <a:bodyPr wrap="square" lIns="91440" tIns="45720" rIns="91440" bIns="45720" rtlCol="0" anchor="t">
            <a:spAutoFit/>
          </a:bodyPr>
          <a:lstStyle/>
          <a:p>
            <a:pPr algn="ctr"/>
            <a:r>
              <a:rPr lang="en-AU" sz="2000" dirty="0">
                <a:solidFill>
                  <a:schemeClr val="bg1"/>
                </a:solidFill>
                <a:latin typeface="Futura-Bold"/>
                <a:cs typeface="Futura Medium"/>
                <a:sym typeface="Futura-Bold"/>
              </a:rPr>
              <a:t>Your compost is probably too dry. Add some water and mix. Add a bit more green materials than brown.</a:t>
            </a:r>
          </a:p>
        </p:txBody>
      </p:sp>
      <p:sp>
        <p:nvSpPr>
          <p:cNvPr id="6" name="TextBox 5">
            <a:extLst>
              <a:ext uri="{FF2B5EF4-FFF2-40B4-BE49-F238E27FC236}">
                <a16:creationId xmlns:a16="http://schemas.microsoft.com/office/drawing/2014/main" id="{3469AE54-166F-8AD3-31EC-60871F3D75DF}"/>
              </a:ext>
            </a:extLst>
          </p:cNvPr>
          <p:cNvSpPr txBox="1"/>
          <p:nvPr/>
        </p:nvSpPr>
        <p:spPr>
          <a:xfrm>
            <a:off x="5139044" y="3402795"/>
            <a:ext cx="3451860" cy="646331"/>
          </a:xfrm>
          <a:prstGeom prst="rect">
            <a:avLst/>
          </a:prstGeom>
          <a:noFill/>
        </p:spPr>
        <p:txBody>
          <a:bodyPr wrap="square" lIns="91440" tIns="45720" rIns="91440" bIns="45720" rtlCol="0" anchor="t">
            <a:spAutoFit/>
          </a:bodyPr>
          <a:lstStyle/>
          <a:p>
            <a:pPr algn="ctr"/>
            <a:r>
              <a:rPr lang="en-AU" sz="3600" dirty="0">
                <a:solidFill>
                  <a:schemeClr val="bg1"/>
                </a:solidFill>
                <a:latin typeface="Futura-Bold"/>
                <a:cs typeface="Futura Medium"/>
                <a:sym typeface="Futura-Bold"/>
              </a:rPr>
              <a:t>Bad smell</a:t>
            </a:r>
          </a:p>
        </p:txBody>
      </p:sp>
      <p:sp>
        <p:nvSpPr>
          <p:cNvPr id="9" name="TextBox 8">
            <a:extLst>
              <a:ext uri="{FF2B5EF4-FFF2-40B4-BE49-F238E27FC236}">
                <a16:creationId xmlns:a16="http://schemas.microsoft.com/office/drawing/2014/main" id="{DD3D7EF9-15D1-656F-2756-5706E7A5CA33}"/>
              </a:ext>
            </a:extLst>
          </p:cNvPr>
          <p:cNvSpPr txBox="1"/>
          <p:nvPr/>
        </p:nvSpPr>
        <p:spPr>
          <a:xfrm>
            <a:off x="9516578" y="3402795"/>
            <a:ext cx="3451860" cy="646331"/>
          </a:xfrm>
          <a:prstGeom prst="rect">
            <a:avLst/>
          </a:prstGeom>
          <a:noFill/>
        </p:spPr>
        <p:txBody>
          <a:bodyPr wrap="square" lIns="91440" tIns="45720" rIns="91440" bIns="45720" rtlCol="0" anchor="t">
            <a:spAutoFit/>
          </a:bodyPr>
          <a:lstStyle/>
          <a:p>
            <a:pPr algn="ctr"/>
            <a:r>
              <a:rPr lang="en-AU" sz="3600" dirty="0">
                <a:solidFill>
                  <a:schemeClr val="bg1"/>
                </a:solidFill>
                <a:latin typeface="Futura-Bold"/>
                <a:cs typeface="Futura Medium"/>
                <a:sym typeface="Futura-Bold"/>
              </a:rPr>
              <a:t>Rodents</a:t>
            </a:r>
          </a:p>
        </p:txBody>
      </p:sp>
      <p:sp>
        <p:nvSpPr>
          <p:cNvPr id="10" name="TextBox 9">
            <a:extLst>
              <a:ext uri="{FF2B5EF4-FFF2-40B4-BE49-F238E27FC236}">
                <a16:creationId xmlns:a16="http://schemas.microsoft.com/office/drawing/2014/main" id="{ABF76D70-1F17-7019-AD29-9F7F05CB4DF5}"/>
              </a:ext>
            </a:extLst>
          </p:cNvPr>
          <p:cNvSpPr txBox="1"/>
          <p:nvPr/>
        </p:nvSpPr>
        <p:spPr>
          <a:xfrm>
            <a:off x="13952877" y="3174902"/>
            <a:ext cx="3451860" cy="1200329"/>
          </a:xfrm>
          <a:prstGeom prst="rect">
            <a:avLst/>
          </a:prstGeom>
          <a:noFill/>
        </p:spPr>
        <p:txBody>
          <a:bodyPr wrap="square" lIns="91440" tIns="45720" rIns="91440" bIns="45720" rtlCol="0" anchor="t">
            <a:spAutoFit/>
          </a:bodyPr>
          <a:lstStyle/>
          <a:p>
            <a:pPr algn="ctr"/>
            <a:r>
              <a:rPr lang="en-AU" sz="3600" dirty="0">
                <a:solidFill>
                  <a:schemeClr val="bg1"/>
                </a:solidFill>
                <a:latin typeface="Futura-Bold"/>
                <a:cs typeface="Futura Medium"/>
                <a:sym typeface="Futura-Bold"/>
              </a:rPr>
              <a:t>Nothing happening</a:t>
            </a:r>
          </a:p>
        </p:txBody>
      </p:sp>
      <p:sp>
        <p:nvSpPr>
          <p:cNvPr id="11" name="TextBox 10">
            <a:extLst>
              <a:ext uri="{FF2B5EF4-FFF2-40B4-BE49-F238E27FC236}">
                <a16:creationId xmlns:a16="http://schemas.microsoft.com/office/drawing/2014/main" id="{E1F18FA5-EB2E-980A-0303-7DE18BDA582E}"/>
              </a:ext>
            </a:extLst>
          </p:cNvPr>
          <p:cNvSpPr txBox="1"/>
          <p:nvPr/>
        </p:nvSpPr>
        <p:spPr>
          <a:xfrm>
            <a:off x="822960" y="3174903"/>
            <a:ext cx="3451860" cy="1200329"/>
          </a:xfrm>
          <a:prstGeom prst="rect">
            <a:avLst/>
          </a:prstGeom>
          <a:noFill/>
        </p:spPr>
        <p:txBody>
          <a:bodyPr wrap="square" lIns="91440" tIns="45720" rIns="91440" bIns="45720" rtlCol="0" anchor="t">
            <a:spAutoFit/>
          </a:bodyPr>
          <a:lstStyle/>
          <a:p>
            <a:pPr algn="ctr"/>
            <a:r>
              <a:rPr lang="en-AU" sz="3600" dirty="0">
                <a:solidFill>
                  <a:schemeClr val="bg1"/>
                </a:solidFill>
                <a:latin typeface="Futura-Bold"/>
                <a:cs typeface="Futura Medium"/>
                <a:sym typeface="Futura-Bold"/>
              </a:rPr>
              <a:t>Ants and cockroaches</a:t>
            </a:r>
          </a:p>
        </p:txBody>
      </p:sp>
      <p:sp>
        <p:nvSpPr>
          <p:cNvPr id="14" name="TextBox 13">
            <a:extLst>
              <a:ext uri="{FF2B5EF4-FFF2-40B4-BE49-F238E27FC236}">
                <a16:creationId xmlns:a16="http://schemas.microsoft.com/office/drawing/2014/main" id="{7713A52C-49B7-2948-6A9E-540B157B7962}"/>
              </a:ext>
            </a:extLst>
          </p:cNvPr>
          <p:cNvSpPr txBox="1"/>
          <p:nvPr/>
        </p:nvSpPr>
        <p:spPr>
          <a:xfrm>
            <a:off x="5139044" y="5706951"/>
            <a:ext cx="3451860" cy="1631216"/>
          </a:xfrm>
          <a:prstGeom prst="rect">
            <a:avLst/>
          </a:prstGeom>
          <a:noFill/>
        </p:spPr>
        <p:txBody>
          <a:bodyPr wrap="square" lIns="91440" tIns="45720" rIns="91440" bIns="45720" rtlCol="0" anchor="t">
            <a:spAutoFit/>
          </a:bodyPr>
          <a:lstStyle/>
          <a:p>
            <a:pPr algn="ctr"/>
            <a:r>
              <a:rPr lang="en-AU" sz="2000" dirty="0">
                <a:solidFill>
                  <a:schemeClr val="bg1"/>
                </a:solidFill>
                <a:latin typeface="Futura-Bold"/>
                <a:cs typeface="Futura Medium"/>
                <a:sym typeface="Futura-Bold"/>
              </a:rPr>
              <a:t>Your compost might be too wet, or missing oxygen. Add some dry, brown materials and aerate or mix through.</a:t>
            </a:r>
          </a:p>
        </p:txBody>
      </p:sp>
      <p:sp>
        <p:nvSpPr>
          <p:cNvPr id="16" name="TextBox 15">
            <a:extLst>
              <a:ext uri="{FF2B5EF4-FFF2-40B4-BE49-F238E27FC236}">
                <a16:creationId xmlns:a16="http://schemas.microsoft.com/office/drawing/2014/main" id="{6E6F42ED-7347-0769-0356-3959DDEE539E}"/>
              </a:ext>
            </a:extLst>
          </p:cNvPr>
          <p:cNvSpPr txBox="1"/>
          <p:nvPr/>
        </p:nvSpPr>
        <p:spPr>
          <a:xfrm>
            <a:off x="9512567" y="5758610"/>
            <a:ext cx="3451860" cy="2246769"/>
          </a:xfrm>
          <a:prstGeom prst="rect">
            <a:avLst/>
          </a:prstGeom>
          <a:noFill/>
        </p:spPr>
        <p:txBody>
          <a:bodyPr wrap="square" lIns="91440" tIns="45720" rIns="91440" bIns="45720" rtlCol="0" anchor="t">
            <a:spAutoFit/>
          </a:bodyPr>
          <a:lstStyle/>
          <a:p>
            <a:pPr algn="ctr"/>
            <a:r>
              <a:rPr lang="en-AU" sz="2000" dirty="0">
                <a:solidFill>
                  <a:schemeClr val="bg1"/>
                </a:solidFill>
                <a:latin typeface="Futura-Bold"/>
                <a:cs typeface="Futura Medium"/>
                <a:sym typeface="Futura-Bold"/>
              </a:rPr>
              <a:t>You might be adding too much pasta or bread. It’s also best to keep the lid closed. You make also want to line open bottomed bins with chicken wire.</a:t>
            </a:r>
          </a:p>
        </p:txBody>
      </p:sp>
      <p:sp>
        <p:nvSpPr>
          <p:cNvPr id="18" name="TextBox 17">
            <a:extLst>
              <a:ext uri="{FF2B5EF4-FFF2-40B4-BE49-F238E27FC236}">
                <a16:creationId xmlns:a16="http://schemas.microsoft.com/office/drawing/2014/main" id="{5218D624-FDD3-206D-4B95-1F6F37981A70}"/>
              </a:ext>
            </a:extLst>
          </p:cNvPr>
          <p:cNvSpPr txBox="1"/>
          <p:nvPr/>
        </p:nvSpPr>
        <p:spPr>
          <a:xfrm>
            <a:off x="13893017" y="5706151"/>
            <a:ext cx="3451860" cy="2616101"/>
          </a:xfrm>
          <a:prstGeom prst="rect">
            <a:avLst/>
          </a:prstGeom>
          <a:noFill/>
        </p:spPr>
        <p:txBody>
          <a:bodyPr wrap="square" lIns="91440" tIns="45720" rIns="91440" bIns="45720" rtlCol="0" anchor="t">
            <a:spAutoFit/>
          </a:bodyPr>
          <a:lstStyle/>
          <a:p>
            <a:pPr algn="ctr"/>
            <a:r>
              <a:rPr lang="en-AU" sz="2000" dirty="0">
                <a:solidFill>
                  <a:schemeClr val="bg1"/>
                </a:solidFill>
                <a:latin typeface="Futura-Bold"/>
                <a:cs typeface="Futura Medium"/>
                <a:sym typeface="Futura-Bold"/>
              </a:rPr>
              <a:t>Compost is like porridge, not too cold and, well, it likes it hot. Stir your compost, move to a sunny site, or you could add compost starter found at most garden centres.</a:t>
            </a:r>
            <a:r>
              <a:rPr lang="en-AU" sz="2400" dirty="0">
                <a:solidFill>
                  <a:schemeClr val="bg1"/>
                </a:solidFill>
                <a:latin typeface="Futura Medium" panose="020B0602020204020303" pitchFamily="34" charset="-79"/>
                <a:cs typeface="Futura Medium"/>
              </a:rPr>
              <a:t> </a:t>
            </a:r>
          </a:p>
        </p:txBody>
      </p:sp>
      <p:pic>
        <p:nvPicPr>
          <p:cNvPr id="21" name="Graphic 20" descr="Rat outline">
            <a:extLst>
              <a:ext uri="{FF2B5EF4-FFF2-40B4-BE49-F238E27FC236}">
                <a16:creationId xmlns:a16="http://schemas.microsoft.com/office/drawing/2014/main" id="{C8B12F66-5D1A-7698-45EF-49CEAF79B2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06171" y="4400893"/>
            <a:ext cx="914400" cy="914400"/>
          </a:xfrm>
          <a:prstGeom prst="rect">
            <a:avLst/>
          </a:prstGeom>
        </p:spPr>
      </p:pic>
      <p:pic>
        <p:nvPicPr>
          <p:cNvPr id="24" name="Graphic 23" descr="Nose outline">
            <a:extLst>
              <a:ext uri="{FF2B5EF4-FFF2-40B4-BE49-F238E27FC236}">
                <a16:creationId xmlns:a16="http://schemas.microsoft.com/office/drawing/2014/main" id="{2E2A3416-464A-9742-A7E6-DC3BCFCE13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46520" y="4400893"/>
            <a:ext cx="914400" cy="914400"/>
          </a:xfrm>
          <a:prstGeom prst="rect">
            <a:avLst/>
          </a:prstGeom>
        </p:spPr>
      </p:pic>
      <p:pic>
        <p:nvPicPr>
          <p:cNvPr id="28" name="Graphic 27" descr="Ant outline">
            <a:extLst>
              <a:ext uri="{FF2B5EF4-FFF2-40B4-BE49-F238E27FC236}">
                <a16:creationId xmlns:a16="http://schemas.microsoft.com/office/drawing/2014/main" id="{0996B489-1EAF-8722-49D5-EA873389C2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33785" y="4549190"/>
            <a:ext cx="914400" cy="914400"/>
          </a:xfrm>
          <a:prstGeom prst="rect">
            <a:avLst/>
          </a:prstGeom>
        </p:spPr>
      </p:pic>
      <p:pic>
        <p:nvPicPr>
          <p:cNvPr id="32" name="Graphic 31" descr="Sad face outline outline">
            <a:extLst>
              <a:ext uri="{FF2B5EF4-FFF2-40B4-BE49-F238E27FC236}">
                <a16:creationId xmlns:a16="http://schemas.microsoft.com/office/drawing/2014/main" id="{43C77659-C968-2A57-B61C-A6EC4E38124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221607" y="4520634"/>
            <a:ext cx="914400" cy="914400"/>
          </a:xfrm>
          <a:prstGeom prst="rect">
            <a:avLst/>
          </a:prstGeom>
        </p:spPr>
      </p:pic>
      <p:sp>
        <p:nvSpPr>
          <p:cNvPr id="33" name="Freeform 6">
            <a:extLst>
              <a:ext uri="{FF2B5EF4-FFF2-40B4-BE49-F238E27FC236}">
                <a16:creationId xmlns:a16="http://schemas.microsoft.com/office/drawing/2014/main" id="{2EA46776-AA8D-BEC2-62E0-B5B93DAF81C9}"/>
              </a:ext>
            </a:extLst>
          </p:cNvPr>
          <p:cNvSpPr/>
          <p:nvPr/>
        </p:nvSpPr>
        <p:spPr>
          <a:xfrm>
            <a:off x="13548468" y="-3264406"/>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12">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sp>
        <p:nvSpPr>
          <p:cNvPr id="34" name="TextBox 6">
            <a:extLst>
              <a:ext uri="{FF2B5EF4-FFF2-40B4-BE49-F238E27FC236}">
                <a16:creationId xmlns:a16="http://schemas.microsoft.com/office/drawing/2014/main" id="{CBEB5D43-9AD5-D295-3A57-3ED02C61BF1B}"/>
              </a:ext>
            </a:extLst>
          </p:cNvPr>
          <p:cNvSpPr txBox="1"/>
          <p:nvPr/>
        </p:nvSpPr>
        <p:spPr>
          <a:xfrm>
            <a:off x="0" y="8753139"/>
            <a:ext cx="6492240" cy="1653530"/>
          </a:xfrm>
          <a:prstGeom prst="rect">
            <a:avLst/>
          </a:prstGeom>
        </p:spPr>
        <p:txBody>
          <a:bodyPr wrap="square" lIns="0" tIns="0" rIns="0" bIns="0" rtlCol="0" anchor="t">
            <a:spAutoFit/>
          </a:bodyPr>
          <a:lstStyle/>
          <a:p>
            <a:pPr>
              <a:lnSpc>
                <a:spcPts val="14215"/>
              </a:lnSpc>
            </a:pPr>
            <a:r>
              <a:rPr lang="en-US" sz="7200" dirty="0">
                <a:solidFill>
                  <a:srgbClr val="00A7E1"/>
                </a:solidFill>
                <a:latin typeface="Futura-Bold"/>
              </a:rPr>
              <a:t>Bonus!</a:t>
            </a:r>
          </a:p>
        </p:txBody>
      </p:sp>
    </p:spTree>
    <p:extLst>
      <p:ext uri="{BB962C8B-B14F-4D97-AF65-F5344CB8AC3E}">
        <p14:creationId xmlns:p14="http://schemas.microsoft.com/office/powerpoint/2010/main" val="293265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91574A59-A23F-186E-10B6-22486F29C4DF}"/>
              </a:ext>
            </a:extLst>
          </p:cNvPr>
          <p:cNvGrpSpPr/>
          <p:nvPr/>
        </p:nvGrpSpPr>
        <p:grpSpPr>
          <a:xfrm>
            <a:off x="3302259" y="5361587"/>
            <a:ext cx="4419600" cy="1656109"/>
            <a:chOff x="3277553" y="4983347"/>
            <a:chExt cx="4419600" cy="1656109"/>
          </a:xfrm>
        </p:grpSpPr>
        <p:sp>
          <p:nvSpPr>
            <p:cNvPr id="44" name="Rounded Rectangle 43">
              <a:extLst>
                <a:ext uri="{FF2B5EF4-FFF2-40B4-BE49-F238E27FC236}">
                  <a16:creationId xmlns:a16="http://schemas.microsoft.com/office/drawing/2014/main" id="{A6EDDE28-3CF2-0B60-8A90-12464D02DF79}"/>
                </a:ext>
              </a:extLst>
            </p:cNvPr>
            <p:cNvSpPr/>
            <p:nvPr/>
          </p:nvSpPr>
          <p:spPr>
            <a:xfrm>
              <a:off x="3277553" y="4983347"/>
              <a:ext cx="4419600" cy="1656109"/>
            </a:xfrm>
            <a:prstGeom prst="roundRect">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TextBox 41">
              <a:extLst>
                <a:ext uri="{FF2B5EF4-FFF2-40B4-BE49-F238E27FC236}">
                  <a16:creationId xmlns:a16="http://schemas.microsoft.com/office/drawing/2014/main" id="{A2881573-C9DF-9D29-8E36-98476B13CCC2}"/>
                </a:ext>
              </a:extLst>
            </p:cNvPr>
            <p:cNvSpPr txBox="1"/>
            <p:nvPr/>
          </p:nvSpPr>
          <p:spPr>
            <a:xfrm>
              <a:off x="3559883" y="5336544"/>
              <a:ext cx="3854940" cy="1077218"/>
            </a:xfrm>
            <a:prstGeom prst="rect">
              <a:avLst/>
            </a:prstGeom>
            <a:noFill/>
          </p:spPr>
          <p:txBody>
            <a:bodyPr wrap="square" lIns="91440" tIns="45720" rIns="91440" bIns="45720" rtlCol="0" anchor="t">
              <a:spAutoFit/>
            </a:bodyPr>
            <a:lstStyle/>
            <a:p>
              <a:pPr algn="ctr"/>
              <a:r>
                <a:rPr lang="en-AU" sz="3200" dirty="0">
                  <a:solidFill>
                    <a:schemeClr val="bg1"/>
                  </a:solidFill>
                  <a:latin typeface="Futura-Bold"/>
                  <a:cs typeface="Futura Medium"/>
                  <a:sym typeface="Futura-Bold"/>
                </a:rPr>
                <a:t>Fine, food rots in nature!</a:t>
              </a:r>
            </a:p>
          </p:txBody>
        </p:sp>
      </p:grpSp>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txBody>
          <a:bodyPr/>
          <a:lstStyle/>
          <a:p>
            <a:endParaRPr lang="en-AU"/>
          </a:p>
        </p:txBody>
      </p:sp>
      <p:sp>
        <p:nvSpPr>
          <p:cNvPr id="6" name="Freeform 6"/>
          <p:cNvSpPr/>
          <p:nvPr/>
        </p:nvSpPr>
        <p:spPr>
          <a:xfrm>
            <a:off x="-1816719" y="4745191"/>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txBody>
          <a:bodyPr/>
          <a:lstStyle/>
          <a:p>
            <a:endParaRPr lang="en-AU"/>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607181"/>
            <a:ext cx="12394420" cy="1192634"/>
          </a:xfrm>
          <a:prstGeom prst="rect">
            <a:avLst/>
          </a:prstGeom>
        </p:spPr>
        <p:txBody>
          <a:bodyPr lIns="0" tIns="0" rIns="0" bIns="0" rtlCol="0" anchor="t">
            <a:spAutoFit/>
          </a:bodyPr>
          <a:lstStyle/>
          <a:p>
            <a:pPr algn="l">
              <a:lnSpc>
                <a:spcPts val="9279"/>
              </a:lnSpc>
            </a:pPr>
            <a:r>
              <a:rPr lang="en-US" sz="7999" dirty="0">
                <a:solidFill>
                  <a:srgbClr val="FFFFFF"/>
                </a:solidFill>
                <a:latin typeface="Futura-Bold"/>
              </a:rPr>
              <a:t>FIRSTLY,</a:t>
            </a:r>
          </a:p>
        </p:txBody>
      </p:sp>
      <p:sp>
        <p:nvSpPr>
          <p:cNvPr id="23" name="TextBox 22">
            <a:extLst>
              <a:ext uri="{FF2B5EF4-FFF2-40B4-BE49-F238E27FC236}">
                <a16:creationId xmlns:a16="http://schemas.microsoft.com/office/drawing/2014/main" id="{18EB3FDF-9633-F819-CBC9-04B1415D8CCF}"/>
              </a:ext>
            </a:extLst>
          </p:cNvPr>
          <p:cNvSpPr txBox="1"/>
          <p:nvPr/>
        </p:nvSpPr>
        <p:spPr>
          <a:xfrm>
            <a:off x="606169" y="3593772"/>
            <a:ext cx="16116300" cy="830997"/>
          </a:xfrm>
          <a:prstGeom prst="rect">
            <a:avLst/>
          </a:prstGeom>
          <a:noFill/>
        </p:spPr>
        <p:txBody>
          <a:bodyPr wrap="square" lIns="91440" tIns="45720" rIns="91440" bIns="45720" rtlCol="0" anchor="t">
            <a:spAutoFit/>
          </a:bodyPr>
          <a:lstStyle/>
          <a:p>
            <a:pPr algn="ctr"/>
            <a:r>
              <a:rPr lang="en-AU" sz="4800" dirty="0">
                <a:solidFill>
                  <a:schemeClr val="bg1"/>
                </a:solidFill>
                <a:latin typeface="Futura-Bold"/>
                <a:cs typeface="Futura Medium"/>
                <a:sym typeface="Futura-Bold"/>
              </a:rPr>
              <a:t>Food waste degrading in landfill is:</a:t>
            </a:r>
          </a:p>
        </p:txBody>
      </p:sp>
      <p:grpSp>
        <p:nvGrpSpPr>
          <p:cNvPr id="48" name="Group 47">
            <a:extLst>
              <a:ext uri="{FF2B5EF4-FFF2-40B4-BE49-F238E27FC236}">
                <a16:creationId xmlns:a16="http://schemas.microsoft.com/office/drawing/2014/main" id="{B4665DAA-0DB3-12AE-B9CC-CEF125404988}"/>
              </a:ext>
            </a:extLst>
          </p:cNvPr>
          <p:cNvGrpSpPr/>
          <p:nvPr/>
        </p:nvGrpSpPr>
        <p:grpSpPr>
          <a:xfrm>
            <a:off x="14698777" y="532474"/>
            <a:ext cx="3398849" cy="7267456"/>
            <a:chOff x="14698777" y="532474"/>
            <a:chExt cx="3398849" cy="7267456"/>
          </a:xfrm>
        </p:grpSpPr>
        <p:pic>
          <p:nvPicPr>
            <p:cNvPr id="25" name="Graphic 24" descr="Avocado outline">
              <a:extLst>
                <a:ext uri="{FF2B5EF4-FFF2-40B4-BE49-F238E27FC236}">
                  <a16:creationId xmlns:a16="http://schemas.microsoft.com/office/drawing/2014/main" id="{A88778EA-EB94-29BE-632B-38C659643D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98777" y="2408546"/>
              <a:ext cx="2023831" cy="2043594"/>
            </a:xfrm>
            <a:prstGeom prst="rect">
              <a:avLst/>
            </a:prstGeom>
          </p:spPr>
        </p:pic>
        <p:pic>
          <p:nvPicPr>
            <p:cNvPr id="27" name="Graphic 26" descr="Orange outline">
              <a:extLst>
                <a:ext uri="{FF2B5EF4-FFF2-40B4-BE49-F238E27FC236}">
                  <a16:creationId xmlns:a16="http://schemas.microsoft.com/office/drawing/2014/main" id="{90C20E66-BC60-AD3A-DC7E-AF325419E6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439196" y="6281623"/>
              <a:ext cx="1503624" cy="1518307"/>
            </a:xfrm>
            <a:prstGeom prst="rect">
              <a:avLst/>
            </a:prstGeom>
          </p:spPr>
        </p:pic>
        <p:pic>
          <p:nvPicPr>
            <p:cNvPr id="29" name="Graphic 28" descr="Takeaway outline">
              <a:extLst>
                <a:ext uri="{FF2B5EF4-FFF2-40B4-BE49-F238E27FC236}">
                  <a16:creationId xmlns:a16="http://schemas.microsoft.com/office/drawing/2014/main" id="{22ECA851-BDC5-114B-6EC5-113908035B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537534">
              <a:off x="15144406" y="532474"/>
              <a:ext cx="1626052" cy="1626052"/>
            </a:xfrm>
            <a:prstGeom prst="rect">
              <a:avLst/>
            </a:prstGeom>
          </p:spPr>
        </p:pic>
        <p:pic>
          <p:nvPicPr>
            <p:cNvPr id="33" name="Graphic 32" descr="Cheese outline">
              <a:extLst>
                <a:ext uri="{FF2B5EF4-FFF2-40B4-BE49-F238E27FC236}">
                  <a16:creationId xmlns:a16="http://schemas.microsoft.com/office/drawing/2014/main" id="{AAE4B82C-819F-0C10-4B14-009276766C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129590">
              <a:off x="16377024" y="2010587"/>
              <a:ext cx="1380040" cy="1380040"/>
            </a:xfrm>
            <a:prstGeom prst="rect">
              <a:avLst/>
            </a:prstGeom>
          </p:spPr>
        </p:pic>
        <p:pic>
          <p:nvPicPr>
            <p:cNvPr id="35" name="Graphic 34" descr="Compost outline">
              <a:extLst>
                <a:ext uri="{FF2B5EF4-FFF2-40B4-BE49-F238E27FC236}">
                  <a16:creationId xmlns:a16="http://schemas.microsoft.com/office/drawing/2014/main" id="{47413238-52D4-F16B-C3E1-74B11008439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66471">
              <a:off x="16243705" y="3505641"/>
              <a:ext cx="1853921" cy="1853921"/>
            </a:xfrm>
            <a:prstGeom prst="rect">
              <a:avLst/>
            </a:prstGeom>
          </p:spPr>
        </p:pic>
        <p:pic>
          <p:nvPicPr>
            <p:cNvPr id="37" name="Graphic 36" descr="Chicken leg outline">
              <a:extLst>
                <a:ext uri="{FF2B5EF4-FFF2-40B4-BE49-F238E27FC236}">
                  <a16:creationId xmlns:a16="http://schemas.microsoft.com/office/drawing/2014/main" id="{810F8CCE-568E-DAC0-DBF8-7719994F89E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5888443">
              <a:off x="15116485" y="4817849"/>
              <a:ext cx="1681894" cy="1681894"/>
            </a:xfrm>
            <a:prstGeom prst="rect">
              <a:avLst/>
            </a:prstGeom>
          </p:spPr>
        </p:pic>
      </p:grpSp>
      <p:grpSp>
        <p:nvGrpSpPr>
          <p:cNvPr id="47" name="Group 46">
            <a:extLst>
              <a:ext uri="{FF2B5EF4-FFF2-40B4-BE49-F238E27FC236}">
                <a16:creationId xmlns:a16="http://schemas.microsoft.com/office/drawing/2014/main" id="{112A034A-7004-1AB5-3C41-CB59C7DE7316}"/>
              </a:ext>
            </a:extLst>
          </p:cNvPr>
          <p:cNvGrpSpPr/>
          <p:nvPr/>
        </p:nvGrpSpPr>
        <p:grpSpPr>
          <a:xfrm>
            <a:off x="9192811" y="5341181"/>
            <a:ext cx="4419600" cy="1656109"/>
            <a:chOff x="9436580" y="4983347"/>
            <a:chExt cx="4419600" cy="1656109"/>
          </a:xfrm>
        </p:grpSpPr>
        <p:sp>
          <p:nvSpPr>
            <p:cNvPr id="45" name="Rounded Rectangle 44">
              <a:extLst>
                <a:ext uri="{FF2B5EF4-FFF2-40B4-BE49-F238E27FC236}">
                  <a16:creationId xmlns:a16="http://schemas.microsoft.com/office/drawing/2014/main" id="{30C16D4C-EF5B-14D1-7305-ED43EC787D6B}"/>
                </a:ext>
              </a:extLst>
            </p:cNvPr>
            <p:cNvSpPr/>
            <p:nvPr/>
          </p:nvSpPr>
          <p:spPr>
            <a:xfrm>
              <a:off x="9436580" y="4983347"/>
              <a:ext cx="4419600" cy="1656109"/>
            </a:xfrm>
            <a:prstGeom prst="round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TextBox 42">
              <a:extLst>
                <a:ext uri="{FF2B5EF4-FFF2-40B4-BE49-F238E27FC236}">
                  <a16:creationId xmlns:a16="http://schemas.microsoft.com/office/drawing/2014/main" id="{6C553074-90E8-3E5D-335F-814D3BD62817}"/>
                </a:ext>
              </a:extLst>
            </p:cNvPr>
            <p:cNvSpPr txBox="1"/>
            <p:nvPr/>
          </p:nvSpPr>
          <p:spPr>
            <a:xfrm>
              <a:off x="9718910" y="5519013"/>
              <a:ext cx="3854940" cy="584775"/>
            </a:xfrm>
            <a:prstGeom prst="rect">
              <a:avLst/>
            </a:prstGeom>
            <a:noFill/>
          </p:spPr>
          <p:txBody>
            <a:bodyPr wrap="square" lIns="91440" tIns="45720" rIns="91440" bIns="45720" rtlCol="0" anchor="t">
              <a:spAutoFit/>
            </a:bodyPr>
            <a:lstStyle/>
            <a:p>
              <a:pPr algn="ctr"/>
              <a:r>
                <a:rPr lang="en-AU" sz="3200" dirty="0">
                  <a:solidFill>
                    <a:schemeClr val="bg1"/>
                  </a:solidFill>
                  <a:latin typeface="Futura-Bold"/>
                  <a:cs typeface="Futura Medium"/>
                  <a:sym typeface="Futura-Bold"/>
                </a:rPr>
                <a:t>Not a good idea</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83731" y="9142707"/>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txBody>
          <a:bodyPr/>
          <a:lstStyle/>
          <a:p>
            <a:endParaRPr lang="en-AU"/>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592662"/>
            <a:ext cx="16878300" cy="1192634"/>
          </a:xfrm>
          <a:prstGeom prst="rect">
            <a:avLst/>
          </a:prstGeom>
        </p:spPr>
        <p:txBody>
          <a:bodyPr wrap="square" lIns="0" tIns="0" rIns="0" bIns="0" rtlCol="0" anchor="t">
            <a:spAutoFit/>
          </a:bodyPr>
          <a:lstStyle/>
          <a:p>
            <a:pPr algn="l">
              <a:lnSpc>
                <a:spcPts val="9279"/>
              </a:lnSpc>
            </a:pPr>
            <a:r>
              <a:rPr lang="en-US" sz="7999" dirty="0">
                <a:solidFill>
                  <a:srgbClr val="FFFFFF"/>
                </a:solidFill>
                <a:latin typeface="Futura-Bold"/>
              </a:rPr>
              <a:t>WORM FARM TROUBLESHOOT</a:t>
            </a:r>
          </a:p>
        </p:txBody>
      </p:sp>
      <p:sp>
        <p:nvSpPr>
          <p:cNvPr id="30" name="TextBox 29">
            <a:extLst>
              <a:ext uri="{FF2B5EF4-FFF2-40B4-BE49-F238E27FC236}">
                <a16:creationId xmlns:a16="http://schemas.microsoft.com/office/drawing/2014/main" id="{3A7DE510-82D0-0235-15FF-8CFA15164883}"/>
              </a:ext>
            </a:extLst>
          </p:cNvPr>
          <p:cNvSpPr txBox="1"/>
          <p:nvPr/>
        </p:nvSpPr>
        <p:spPr>
          <a:xfrm>
            <a:off x="821394" y="5671056"/>
            <a:ext cx="3451860" cy="2246769"/>
          </a:xfrm>
          <a:prstGeom prst="rect">
            <a:avLst/>
          </a:prstGeom>
          <a:noFill/>
        </p:spPr>
        <p:txBody>
          <a:bodyPr wrap="square" lIns="91440" tIns="45720" rIns="91440" bIns="45720" rtlCol="0" anchor="t">
            <a:spAutoFit/>
          </a:bodyPr>
          <a:lstStyle/>
          <a:p>
            <a:pPr algn="ctr"/>
            <a:r>
              <a:rPr lang="en-AU" sz="2000" dirty="0">
                <a:solidFill>
                  <a:schemeClr val="bg1"/>
                </a:solidFill>
                <a:latin typeface="Futura-Bold"/>
                <a:cs typeface="Futura Medium"/>
                <a:sym typeface="Futura-Bold"/>
              </a:rPr>
              <a:t>It’s too dry! Add some water a mix carefully. If ants are persistent, place the legs of the worm farm in little containers of water- worm moat!</a:t>
            </a:r>
          </a:p>
        </p:txBody>
      </p:sp>
      <p:sp>
        <p:nvSpPr>
          <p:cNvPr id="6" name="TextBox 5">
            <a:extLst>
              <a:ext uri="{FF2B5EF4-FFF2-40B4-BE49-F238E27FC236}">
                <a16:creationId xmlns:a16="http://schemas.microsoft.com/office/drawing/2014/main" id="{3469AE54-166F-8AD3-31EC-60871F3D75DF}"/>
              </a:ext>
            </a:extLst>
          </p:cNvPr>
          <p:cNvSpPr txBox="1"/>
          <p:nvPr/>
        </p:nvSpPr>
        <p:spPr>
          <a:xfrm>
            <a:off x="5139044" y="3402795"/>
            <a:ext cx="3451860" cy="646331"/>
          </a:xfrm>
          <a:prstGeom prst="rect">
            <a:avLst/>
          </a:prstGeom>
          <a:noFill/>
        </p:spPr>
        <p:txBody>
          <a:bodyPr wrap="square" lIns="91440" tIns="45720" rIns="91440" bIns="45720" rtlCol="0" anchor="t">
            <a:spAutoFit/>
          </a:bodyPr>
          <a:lstStyle/>
          <a:p>
            <a:pPr algn="ctr"/>
            <a:r>
              <a:rPr lang="en-AU" sz="3600" dirty="0">
                <a:solidFill>
                  <a:schemeClr val="bg1"/>
                </a:solidFill>
                <a:latin typeface="Futura-Bold"/>
                <a:cs typeface="Futura Medium"/>
                <a:sym typeface="Futura-Bold"/>
              </a:rPr>
              <a:t>Bad smell</a:t>
            </a:r>
          </a:p>
        </p:txBody>
      </p:sp>
      <p:sp>
        <p:nvSpPr>
          <p:cNvPr id="9" name="TextBox 8">
            <a:extLst>
              <a:ext uri="{FF2B5EF4-FFF2-40B4-BE49-F238E27FC236}">
                <a16:creationId xmlns:a16="http://schemas.microsoft.com/office/drawing/2014/main" id="{DD3D7EF9-15D1-656F-2756-5706E7A5CA33}"/>
              </a:ext>
            </a:extLst>
          </p:cNvPr>
          <p:cNvSpPr txBox="1"/>
          <p:nvPr/>
        </p:nvSpPr>
        <p:spPr>
          <a:xfrm>
            <a:off x="9516578" y="3402795"/>
            <a:ext cx="3451860" cy="646331"/>
          </a:xfrm>
          <a:prstGeom prst="rect">
            <a:avLst/>
          </a:prstGeom>
          <a:noFill/>
        </p:spPr>
        <p:txBody>
          <a:bodyPr wrap="square" lIns="91440" tIns="45720" rIns="91440" bIns="45720" rtlCol="0" anchor="t">
            <a:spAutoFit/>
          </a:bodyPr>
          <a:lstStyle/>
          <a:p>
            <a:pPr algn="ctr"/>
            <a:r>
              <a:rPr lang="en-AU" sz="3600" dirty="0">
                <a:solidFill>
                  <a:schemeClr val="bg1"/>
                </a:solidFill>
                <a:latin typeface="Futura-Bold"/>
                <a:cs typeface="Futura Medium"/>
                <a:sym typeface="Futura-Bold"/>
              </a:rPr>
              <a:t>Fruit flies</a:t>
            </a:r>
          </a:p>
        </p:txBody>
      </p:sp>
      <p:sp>
        <p:nvSpPr>
          <p:cNvPr id="10" name="TextBox 9">
            <a:extLst>
              <a:ext uri="{FF2B5EF4-FFF2-40B4-BE49-F238E27FC236}">
                <a16:creationId xmlns:a16="http://schemas.microsoft.com/office/drawing/2014/main" id="{ABF76D70-1F17-7019-AD29-9F7F05CB4DF5}"/>
              </a:ext>
            </a:extLst>
          </p:cNvPr>
          <p:cNvSpPr txBox="1"/>
          <p:nvPr/>
        </p:nvSpPr>
        <p:spPr>
          <a:xfrm>
            <a:off x="13952877" y="3448787"/>
            <a:ext cx="3451860" cy="646331"/>
          </a:xfrm>
          <a:prstGeom prst="rect">
            <a:avLst/>
          </a:prstGeom>
          <a:noFill/>
        </p:spPr>
        <p:txBody>
          <a:bodyPr wrap="square" lIns="91440" tIns="45720" rIns="91440" bIns="45720" rtlCol="0" anchor="t">
            <a:spAutoFit/>
          </a:bodyPr>
          <a:lstStyle/>
          <a:p>
            <a:pPr algn="ctr"/>
            <a:r>
              <a:rPr lang="en-AU" sz="3600" dirty="0">
                <a:solidFill>
                  <a:schemeClr val="bg1"/>
                </a:solidFill>
                <a:latin typeface="Futura-Bold"/>
                <a:cs typeface="Futura Medium"/>
                <a:sym typeface="Futura-Bold"/>
              </a:rPr>
              <a:t>Too wet</a:t>
            </a:r>
          </a:p>
        </p:txBody>
      </p:sp>
      <p:sp>
        <p:nvSpPr>
          <p:cNvPr id="11" name="TextBox 10">
            <a:extLst>
              <a:ext uri="{FF2B5EF4-FFF2-40B4-BE49-F238E27FC236}">
                <a16:creationId xmlns:a16="http://schemas.microsoft.com/office/drawing/2014/main" id="{E1F18FA5-EB2E-980A-0303-7DE18BDA582E}"/>
              </a:ext>
            </a:extLst>
          </p:cNvPr>
          <p:cNvSpPr txBox="1"/>
          <p:nvPr/>
        </p:nvSpPr>
        <p:spPr>
          <a:xfrm>
            <a:off x="822960" y="3174903"/>
            <a:ext cx="3451860" cy="1200329"/>
          </a:xfrm>
          <a:prstGeom prst="rect">
            <a:avLst/>
          </a:prstGeom>
          <a:noFill/>
        </p:spPr>
        <p:txBody>
          <a:bodyPr wrap="square" lIns="91440" tIns="45720" rIns="91440" bIns="45720" rtlCol="0" anchor="t">
            <a:spAutoFit/>
          </a:bodyPr>
          <a:lstStyle/>
          <a:p>
            <a:pPr algn="ctr"/>
            <a:r>
              <a:rPr lang="en-AU" sz="3600" dirty="0">
                <a:solidFill>
                  <a:schemeClr val="bg1"/>
                </a:solidFill>
                <a:latin typeface="Futura-Bold"/>
                <a:cs typeface="Futura Medium"/>
                <a:sym typeface="Futura-Bold"/>
              </a:rPr>
              <a:t>Ants and cockroaches</a:t>
            </a:r>
          </a:p>
        </p:txBody>
      </p:sp>
      <p:sp>
        <p:nvSpPr>
          <p:cNvPr id="14" name="TextBox 13">
            <a:extLst>
              <a:ext uri="{FF2B5EF4-FFF2-40B4-BE49-F238E27FC236}">
                <a16:creationId xmlns:a16="http://schemas.microsoft.com/office/drawing/2014/main" id="{7713A52C-49B7-2948-6A9E-540B157B7962}"/>
              </a:ext>
            </a:extLst>
          </p:cNvPr>
          <p:cNvSpPr txBox="1"/>
          <p:nvPr/>
        </p:nvSpPr>
        <p:spPr>
          <a:xfrm>
            <a:off x="5139044" y="5706951"/>
            <a:ext cx="3451860" cy="2246769"/>
          </a:xfrm>
          <a:prstGeom prst="rect">
            <a:avLst/>
          </a:prstGeom>
          <a:noFill/>
        </p:spPr>
        <p:txBody>
          <a:bodyPr wrap="square" lIns="91440" tIns="45720" rIns="91440" bIns="45720" rtlCol="0" anchor="t">
            <a:spAutoFit/>
          </a:bodyPr>
          <a:lstStyle/>
          <a:p>
            <a:pPr algn="ctr"/>
            <a:r>
              <a:rPr lang="en-AU" sz="2000" dirty="0">
                <a:solidFill>
                  <a:schemeClr val="bg1"/>
                </a:solidFill>
                <a:latin typeface="Futura-Bold"/>
                <a:cs typeface="Futura Medium"/>
                <a:sym typeface="Futura-Bold"/>
              </a:rPr>
              <a:t>Calm down on the food scraps! Your worms need time to settle in and breed. Add food scraps little by little until you notice a good rate of decomposition.</a:t>
            </a:r>
          </a:p>
        </p:txBody>
      </p:sp>
      <p:sp>
        <p:nvSpPr>
          <p:cNvPr id="16" name="TextBox 15">
            <a:extLst>
              <a:ext uri="{FF2B5EF4-FFF2-40B4-BE49-F238E27FC236}">
                <a16:creationId xmlns:a16="http://schemas.microsoft.com/office/drawing/2014/main" id="{6E6F42ED-7347-0769-0356-3959DDEE539E}"/>
              </a:ext>
            </a:extLst>
          </p:cNvPr>
          <p:cNvSpPr txBox="1"/>
          <p:nvPr/>
        </p:nvSpPr>
        <p:spPr>
          <a:xfrm>
            <a:off x="9512567" y="5758610"/>
            <a:ext cx="3451860" cy="2246769"/>
          </a:xfrm>
          <a:prstGeom prst="rect">
            <a:avLst/>
          </a:prstGeom>
          <a:noFill/>
        </p:spPr>
        <p:txBody>
          <a:bodyPr wrap="square" lIns="91440" tIns="45720" rIns="91440" bIns="45720" rtlCol="0" anchor="t">
            <a:spAutoFit/>
          </a:bodyPr>
          <a:lstStyle/>
          <a:p>
            <a:pPr algn="ctr"/>
            <a:r>
              <a:rPr lang="en-AU" sz="2000" dirty="0">
                <a:solidFill>
                  <a:schemeClr val="bg1"/>
                </a:solidFill>
                <a:latin typeface="Futura-Bold"/>
                <a:cs typeface="Futura Medium"/>
                <a:sym typeface="Futura-Bold"/>
              </a:rPr>
              <a:t>Again, too much food!</a:t>
            </a:r>
          </a:p>
          <a:p>
            <a:pPr algn="ctr"/>
            <a:r>
              <a:rPr lang="en-AU" sz="2000" dirty="0">
                <a:solidFill>
                  <a:schemeClr val="bg1"/>
                </a:solidFill>
                <a:latin typeface="Futura-Bold"/>
                <a:cs typeface="Futura Medium"/>
                <a:sym typeface="Futura-Bold"/>
              </a:rPr>
              <a:t> </a:t>
            </a:r>
          </a:p>
          <a:p>
            <a:pPr algn="ctr"/>
            <a:r>
              <a:rPr lang="en-AU" sz="2000" dirty="0">
                <a:solidFill>
                  <a:schemeClr val="bg1"/>
                </a:solidFill>
                <a:latin typeface="Futura-Bold"/>
                <a:cs typeface="Futura Medium"/>
                <a:sym typeface="Futura-Bold"/>
              </a:rPr>
              <a:t>Fun fact: worms can regulate their breeding. If conditions are bad, they will stop laying eggs.</a:t>
            </a:r>
          </a:p>
        </p:txBody>
      </p:sp>
      <p:sp>
        <p:nvSpPr>
          <p:cNvPr id="18" name="TextBox 17">
            <a:extLst>
              <a:ext uri="{FF2B5EF4-FFF2-40B4-BE49-F238E27FC236}">
                <a16:creationId xmlns:a16="http://schemas.microsoft.com/office/drawing/2014/main" id="{5218D624-FDD3-206D-4B95-1F6F37981A70}"/>
              </a:ext>
            </a:extLst>
          </p:cNvPr>
          <p:cNvSpPr txBox="1"/>
          <p:nvPr/>
        </p:nvSpPr>
        <p:spPr>
          <a:xfrm>
            <a:off x="13893017" y="5706151"/>
            <a:ext cx="3451860" cy="1631216"/>
          </a:xfrm>
          <a:prstGeom prst="rect">
            <a:avLst/>
          </a:prstGeom>
          <a:noFill/>
        </p:spPr>
        <p:txBody>
          <a:bodyPr wrap="square" lIns="91440" tIns="45720" rIns="91440" bIns="45720" rtlCol="0" anchor="t">
            <a:spAutoFit/>
          </a:bodyPr>
          <a:lstStyle/>
          <a:p>
            <a:pPr algn="ctr"/>
            <a:r>
              <a:rPr lang="en-AU" sz="2000" dirty="0">
                <a:solidFill>
                  <a:schemeClr val="bg1"/>
                </a:solidFill>
                <a:latin typeface="Futura-Bold"/>
                <a:cs typeface="Futura Medium"/>
                <a:sym typeface="Futura-Bold"/>
              </a:rPr>
              <a:t>Drain the worm juice! There will be a tap on the bottom of your worm farm, grab a bucket and collect!</a:t>
            </a:r>
          </a:p>
        </p:txBody>
      </p:sp>
      <p:pic>
        <p:nvPicPr>
          <p:cNvPr id="24" name="Graphic 23" descr="Nose outline">
            <a:extLst>
              <a:ext uri="{FF2B5EF4-FFF2-40B4-BE49-F238E27FC236}">
                <a16:creationId xmlns:a16="http://schemas.microsoft.com/office/drawing/2014/main" id="{2E2A3416-464A-9742-A7E6-DC3BCFCE13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46520" y="4400893"/>
            <a:ext cx="914400" cy="914400"/>
          </a:xfrm>
          <a:prstGeom prst="rect">
            <a:avLst/>
          </a:prstGeom>
        </p:spPr>
      </p:pic>
      <p:pic>
        <p:nvPicPr>
          <p:cNvPr id="28" name="Graphic 27" descr="Ant outline">
            <a:extLst>
              <a:ext uri="{FF2B5EF4-FFF2-40B4-BE49-F238E27FC236}">
                <a16:creationId xmlns:a16="http://schemas.microsoft.com/office/drawing/2014/main" id="{0996B489-1EAF-8722-49D5-EA873389C2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33785" y="4549190"/>
            <a:ext cx="914400" cy="914400"/>
          </a:xfrm>
          <a:prstGeom prst="rect">
            <a:avLst/>
          </a:prstGeom>
        </p:spPr>
      </p:pic>
      <p:pic>
        <p:nvPicPr>
          <p:cNvPr id="13" name="Graphic 12" descr="Bee outline">
            <a:extLst>
              <a:ext uri="{FF2B5EF4-FFF2-40B4-BE49-F238E27FC236}">
                <a16:creationId xmlns:a16="http://schemas.microsoft.com/office/drawing/2014/main" id="{2C022CC5-7B16-8CE7-0952-3FC99B452E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34063" y="4400893"/>
            <a:ext cx="914400" cy="914400"/>
          </a:xfrm>
          <a:prstGeom prst="rect">
            <a:avLst/>
          </a:prstGeom>
        </p:spPr>
      </p:pic>
      <p:pic>
        <p:nvPicPr>
          <p:cNvPr id="17" name="Graphic 16" descr="Water outline">
            <a:extLst>
              <a:ext uri="{FF2B5EF4-FFF2-40B4-BE49-F238E27FC236}">
                <a16:creationId xmlns:a16="http://schemas.microsoft.com/office/drawing/2014/main" id="{558B5F7F-6200-A69A-E084-0186ABE70F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221607" y="4412701"/>
            <a:ext cx="914400" cy="914400"/>
          </a:xfrm>
          <a:prstGeom prst="rect">
            <a:avLst/>
          </a:prstGeom>
        </p:spPr>
      </p:pic>
      <p:sp>
        <p:nvSpPr>
          <p:cNvPr id="19" name="Freeform 6">
            <a:extLst>
              <a:ext uri="{FF2B5EF4-FFF2-40B4-BE49-F238E27FC236}">
                <a16:creationId xmlns:a16="http://schemas.microsoft.com/office/drawing/2014/main" id="{744662C6-DFC4-30C2-D985-061239D72928}"/>
              </a:ext>
            </a:extLst>
          </p:cNvPr>
          <p:cNvSpPr/>
          <p:nvPr/>
        </p:nvSpPr>
        <p:spPr>
          <a:xfrm>
            <a:off x="13948518" y="-3250118"/>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12">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sp>
        <p:nvSpPr>
          <p:cNvPr id="20" name="TextBox 6">
            <a:extLst>
              <a:ext uri="{FF2B5EF4-FFF2-40B4-BE49-F238E27FC236}">
                <a16:creationId xmlns:a16="http://schemas.microsoft.com/office/drawing/2014/main" id="{575B3851-3357-6444-80D9-09FF2CF1C805}"/>
              </a:ext>
            </a:extLst>
          </p:cNvPr>
          <p:cNvSpPr txBox="1"/>
          <p:nvPr/>
        </p:nvSpPr>
        <p:spPr>
          <a:xfrm>
            <a:off x="0" y="8753139"/>
            <a:ext cx="6492240" cy="1653530"/>
          </a:xfrm>
          <a:prstGeom prst="rect">
            <a:avLst/>
          </a:prstGeom>
        </p:spPr>
        <p:txBody>
          <a:bodyPr wrap="square" lIns="0" tIns="0" rIns="0" bIns="0" rtlCol="0" anchor="t">
            <a:spAutoFit/>
          </a:bodyPr>
          <a:lstStyle/>
          <a:p>
            <a:pPr>
              <a:lnSpc>
                <a:spcPts val="14215"/>
              </a:lnSpc>
            </a:pPr>
            <a:r>
              <a:rPr lang="en-US" sz="7200" dirty="0">
                <a:solidFill>
                  <a:srgbClr val="00A7E1"/>
                </a:solidFill>
                <a:latin typeface="Futura-Bold"/>
              </a:rPr>
              <a:t>Bonus!</a:t>
            </a:r>
          </a:p>
        </p:txBody>
      </p:sp>
    </p:spTree>
    <p:extLst>
      <p:ext uri="{BB962C8B-B14F-4D97-AF65-F5344CB8AC3E}">
        <p14:creationId xmlns:p14="http://schemas.microsoft.com/office/powerpoint/2010/main" val="159317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txBody>
          <a:bodyPr/>
          <a:lstStyle/>
          <a:p>
            <a:endParaRPr lang="en-AU"/>
          </a:p>
        </p:txBody>
      </p:sp>
      <p:sp>
        <p:nvSpPr>
          <p:cNvPr id="6" name="Freeform 6"/>
          <p:cNvSpPr/>
          <p:nvPr/>
        </p:nvSpPr>
        <p:spPr>
          <a:xfrm>
            <a:off x="13561156" y="-2982250"/>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607181"/>
            <a:ext cx="12394420" cy="1192634"/>
          </a:xfrm>
          <a:prstGeom prst="rect">
            <a:avLst/>
          </a:prstGeom>
        </p:spPr>
        <p:txBody>
          <a:bodyPr lIns="0" tIns="0" rIns="0" bIns="0" rtlCol="0" anchor="t">
            <a:spAutoFit/>
          </a:bodyPr>
          <a:lstStyle/>
          <a:p>
            <a:pPr algn="l">
              <a:lnSpc>
                <a:spcPts val="9279"/>
              </a:lnSpc>
            </a:pPr>
            <a:r>
              <a:rPr lang="en-US" sz="7999" dirty="0">
                <a:solidFill>
                  <a:srgbClr val="FFFFFF"/>
                </a:solidFill>
                <a:latin typeface="Futura-Bold"/>
              </a:rPr>
              <a:t>YEAH, NAH. IT’S BAD.</a:t>
            </a:r>
          </a:p>
        </p:txBody>
      </p:sp>
      <p:grpSp>
        <p:nvGrpSpPr>
          <p:cNvPr id="9" name="Group 9"/>
          <p:cNvGrpSpPr/>
          <p:nvPr/>
        </p:nvGrpSpPr>
        <p:grpSpPr>
          <a:xfrm>
            <a:off x="11861351" y="4978642"/>
            <a:ext cx="5311332" cy="3415648"/>
            <a:chOff x="0" y="0"/>
            <a:chExt cx="7081776" cy="4554197"/>
          </a:xfrm>
        </p:grpSpPr>
        <p:grpSp>
          <p:nvGrpSpPr>
            <p:cNvPr id="10" name="Group 10"/>
            <p:cNvGrpSpPr/>
            <p:nvPr/>
          </p:nvGrpSpPr>
          <p:grpSpPr>
            <a:xfrm>
              <a:off x="142440" y="262235"/>
              <a:ext cx="6939336" cy="4291962"/>
              <a:chOff x="0" y="0"/>
              <a:chExt cx="2010869" cy="1243717"/>
            </a:xfrm>
          </p:grpSpPr>
          <p:sp>
            <p:nvSpPr>
              <p:cNvPr id="11" name="Freeform 11"/>
              <p:cNvSpPr/>
              <p:nvPr/>
            </p:nvSpPr>
            <p:spPr>
              <a:xfrm>
                <a:off x="0" y="0"/>
                <a:ext cx="2010869" cy="1243717"/>
              </a:xfrm>
              <a:custGeom>
                <a:avLst/>
                <a:gdLst/>
                <a:ahLst/>
                <a:cxnLst/>
                <a:rect l="l" t="t" r="r" b="b"/>
                <a:pathLst>
                  <a:path w="2010869" h="1243717">
                    <a:moveTo>
                      <a:pt x="22313" y="0"/>
                    </a:moveTo>
                    <a:lnTo>
                      <a:pt x="1988556" y="0"/>
                    </a:lnTo>
                    <a:cubicBezTo>
                      <a:pt x="1994474" y="0"/>
                      <a:pt x="2000149" y="2351"/>
                      <a:pt x="2004334" y="6535"/>
                    </a:cubicBezTo>
                    <a:cubicBezTo>
                      <a:pt x="2008518" y="10720"/>
                      <a:pt x="2010869" y="16395"/>
                      <a:pt x="2010869" y="22313"/>
                    </a:cubicBezTo>
                    <a:lnTo>
                      <a:pt x="2010869" y="1221404"/>
                    </a:lnTo>
                    <a:cubicBezTo>
                      <a:pt x="2010869" y="1227322"/>
                      <a:pt x="2008518" y="1232998"/>
                      <a:pt x="2004334" y="1237182"/>
                    </a:cubicBezTo>
                    <a:cubicBezTo>
                      <a:pt x="2000149" y="1241367"/>
                      <a:pt x="1994474" y="1243717"/>
                      <a:pt x="1988556" y="1243717"/>
                    </a:cubicBezTo>
                    <a:lnTo>
                      <a:pt x="22313" y="1243717"/>
                    </a:lnTo>
                    <a:cubicBezTo>
                      <a:pt x="16395" y="1243717"/>
                      <a:pt x="10720" y="1241367"/>
                      <a:pt x="6535" y="1237182"/>
                    </a:cubicBezTo>
                    <a:cubicBezTo>
                      <a:pt x="2351" y="1232998"/>
                      <a:pt x="0" y="1227322"/>
                      <a:pt x="0" y="1221404"/>
                    </a:cubicBezTo>
                    <a:lnTo>
                      <a:pt x="0" y="22313"/>
                    </a:lnTo>
                    <a:cubicBezTo>
                      <a:pt x="0" y="16395"/>
                      <a:pt x="2351" y="10720"/>
                      <a:pt x="6535" y="6535"/>
                    </a:cubicBezTo>
                    <a:cubicBezTo>
                      <a:pt x="10720" y="2351"/>
                      <a:pt x="16395" y="0"/>
                      <a:pt x="22313" y="0"/>
                    </a:cubicBezTo>
                    <a:close/>
                  </a:path>
                </a:pathLst>
              </a:custGeom>
              <a:solidFill>
                <a:srgbClr val="ECF0F1"/>
              </a:solidFill>
            </p:spPr>
            <p:txBody>
              <a:bodyPr/>
              <a:lstStyle/>
              <a:p>
                <a:endParaRPr lang="en-AU"/>
              </a:p>
            </p:txBody>
          </p:sp>
          <p:sp>
            <p:nvSpPr>
              <p:cNvPr id="12" name="TextBox 12"/>
              <p:cNvSpPr txBox="1"/>
              <p:nvPr/>
            </p:nvSpPr>
            <p:spPr>
              <a:xfrm>
                <a:off x="0" y="85725"/>
                <a:ext cx="2010869" cy="1157992"/>
              </a:xfrm>
              <a:prstGeom prst="rect">
                <a:avLst/>
              </a:prstGeom>
            </p:spPr>
            <p:txBody>
              <a:bodyPr lIns="50800" tIns="50800" rIns="50800" bIns="50800" rtlCol="0" anchor="ctr"/>
              <a:lstStyle/>
              <a:p>
                <a:pPr algn="ctr">
                  <a:lnSpc>
                    <a:spcPts val="1925"/>
                  </a:lnSpc>
                </a:pPr>
                <a:endParaRPr/>
              </a:p>
            </p:txBody>
          </p:sp>
        </p:grpSp>
        <p:grpSp>
          <p:nvGrpSpPr>
            <p:cNvPr id="13" name="Group 13"/>
            <p:cNvGrpSpPr/>
            <p:nvPr/>
          </p:nvGrpSpPr>
          <p:grpSpPr>
            <a:xfrm>
              <a:off x="0" y="0"/>
              <a:ext cx="6927312" cy="4397773"/>
              <a:chOff x="0" y="0"/>
              <a:chExt cx="1959087" cy="1243717"/>
            </a:xfrm>
          </p:grpSpPr>
          <p:sp>
            <p:nvSpPr>
              <p:cNvPr id="14" name="Freeform 14"/>
              <p:cNvSpPr/>
              <p:nvPr/>
            </p:nvSpPr>
            <p:spPr>
              <a:xfrm>
                <a:off x="0" y="0"/>
                <a:ext cx="1959087" cy="1243717"/>
              </a:xfrm>
              <a:custGeom>
                <a:avLst/>
                <a:gdLst/>
                <a:ahLst/>
                <a:cxnLst/>
                <a:rect l="l" t="t" r="r" b="b"/>
                <a:pathLst>
                  <a:path w="1959087" h="1243717">
                    <a:moveTo>
                      <a:pt x="22352" y="0"/>
                    </a:moveTo>
                    <a:lnTo>
                      <a:pt x="1936735" y="0"/>
                    </a:lnTo>
                    <a:cubicBezTo>
                      <a:pt x="1949079" y="0"/>
                      <a:pt x="1959087" y="10007"/>
                      <a:pt x="1959087" y="22352"/>
                    </a:cubicBezTo>
                    <a:lnTo>
                      <a:pt x="1959087" y="1221366"/>
                    </a:lnTo>
                    <a:cubicBezTo>
                      <a:pt x="1959087" y="1227294"/>
                      <a:pt x="1956732" y="1232979"/>
                      <a:pt x="1952540" y="1237171"/>
                    </a:cubicBezTo>
                    <a:cubicBezTo>
                      <a:pt x="1948348" y="1241363"/>
                      <a:pt x="1942663" y="1243717"/>
                      <a:pt x="1936735" y="1243717"/>
                    </a:cubicBezTo>
                    <a:lnTo>
                      <a:pt x="22352" y="1243717"/>
                    </a:lnTo>
                    <a:cubicBezTo>
                      <a:pt x="10007" y="1243717"/>
                      <a:pt x="0" y="1233710"/>
                      <a:pt x="0" y="1221366"/>
                    </a:cubicBezTo>
                    <a:lnTo>
                      <a:pt x="0" y="22352"/>
                    </a:lnTo>
                    <a:cubicBezTo>
                      <a:pt x="0" y="10007"/>
                      <a:pt x="10007" y="0"/>
                      <a:pt x="22352" y="0"/>
                    </a:cubicBezTo>
                    <a:close/>
                  </a:path>
                </a:pathLst>
              </a:custGeom>
              <a:solidFill>
                <a:srgbClr val="00A7E1"/>
              </a:solidFill>
            </p:spPr>
            <p:txBody>
              <a:bodyPr/>
              <a:lstStyle/>
              <a:p>
                <a:endParaRPr lang="en-AU" dirty="0"/>
              </a:p>
            </p:txBody>
          </p:sp>
          <p:sp>
            <p:nvSpPr>
              <p:cNvPr id="15" name="TextBox 15"/>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sp>
          <p:nvSpPr>
            <p:cNvPr id="16" name="TextBox 16"/>
            <p:cNvSpPr txBox="1"/>
            <p:nvPr/>
          </p:nvSpPr>
          <p:spPr>
            <a:xfrm>
              <a:off x="564108" y="885260"/>
              <a:ext cx="6096000" cy="2393817"/>
            </a:xfrm>
            <a:prstGeom prst="rect">
              <a:avLst/>
            </a:prstGeom>
          </p:spPr>
          <p:txBody>
            <a:bodyPr wrap="square" lIns="0" tIns="0" rIns="0" bIns="0" rtlCol="0" anchor="t">
              <a:spAutoFit/>
            </a:bodyPr>
            <a:lstStyle/>
            <a:p>
              <a:pPr algn="ctr">
                <a:lnSpc>
                  <a:spcPts val="3479"/>
                </a:lnSpc>
              </a:pPr>
              <a:r>
                <a:rPr lang="en-US" sz="3000" dirty="0">
                  <a:solidFill>
                    <a:srgbClr val="FBF6F1"/>
                  </a:solidFill>
                  <a:latin typeface="Futura-Bold"/>
                </a:rPr>
                <a:t>If food waste was a country, it would be the 3</a:t>
              </a:r>
              <a:r>
                <a:rPr lang="en-US" sz="3000" baseline="30000" dirty="0">
                  <a:solidFill>
                    <a:srgbClr val="FBF6F1"/>
                  </a:solidFill>
                  <a:latin typeface="Futura-Bold"/>
                </a:rPr>
                <a:t>rd</a:t>
              </a:r>
              <a:r>
                <a:rPr lang="en-US" sz="3000" dirty="0">
                  <a:solidFill>
                    <a:srgbClr val="FBF6F1"/>
                  </a:solidFill>
                  <a:latin typeface="Futura-Bold"/>
                </a:rPr>
                <a:t> largest emitter of greenhouse gases</a:t>
              </a:r>
            </a:p>
          </p:txBody>
        </p:sp>
      </p:grpSp>
      <p:pic>
        <p:nvPicPr>
          <p:cNvPr id="39" name="Graphic 38" descr="Earth globe: Asia and Australia with solid fill">
            <a:extLst>
              <a:ext uri="{FF2B5EF4-FFF2-40B4-BE49-F238E27FC236}">
                <a16:creationId xmlns:a16="http://schemas.microsoft.com/office/drawing/2014/main" id="{5D711E70-15A6-B7A1-E0AF-B5A5083CF9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3774" y="2369223"/>
            <a:ext cx="3737382" cy="3737382"/>
          </a:xfrm>
          <a:prstGeom prst="rect">
            <a:avLst/>
          </a:prstGeom>
        </p:spPr>
      </p:pic>
      <p:grpSp>
        <p:nvGrpSpPr>
          <p:cNvPr id="28" name="Group 27">
            <a:extLst>
              <a:ext uri="{FF2B5EF4-FFF2-40B4-BE49-F238E27FC236}">
                <a16:creationId xmlns:a16="http://schemas.microsoft.com/office/drawing/2014/main" id="{3907C98E-A231-0821-EEC7-21AA9424FC8B}"/>
              </a:ext>
            </a:extLst>
          </p:cNvPr>
          <p:cNvGrpSpPr/>
          <p:nvPr/>
        </p:nvGrpSpPr>
        <p:grpSpPr>
          <a:xfrm>
            <a:off x="1143026" y="2747418"/>
            <a:ext cx="9268100" cy="5646872"/>
            <a:chOff x="1962724" y="2523153"/>
            <a:chExt cx="6178733" cy="3764581"/>
          </a:xfrm>
        </p:grpSpPr>
        <p:grpSp>
          <p:nvGrpSpPr>
            <p:cNvPr id="29" name="Group 28">
              <a:extLst>
                <a:ext uri="{FF2B5EF4-FFF2-40B4-BE49-F238E27FC236}">
                  <a16:creationId xmlns:a16="http://schemas.microsoft.com/office/drawing/2014/main" id="{853E53FA-627B-37E1-F0DB-FB9629B17D1F}"/>
                </a:ext>
              </a:extLst>
            </p:cNvPr>
            <p:cNvGrpSpPr/>
            <p:nvPr/>
          </p:nvGrpSpPr>
          <p:grpSpPr>
            <a:xfrm>
              <a:off x="1962724" y="2523153"/>
              <a:ext cx="6178733" cy="3764581"/>
              <a:chOff x="1741711" y="2495006"/>
              <a:chExt cx="5512528" cy="3252651"/>
            </a:xfrm>
          </p:grpSpPr>
          <p:sp>
            <p:nvSpPr>
              <p:cNvPr id="31" name="Rectangle 30">
                <a:extLst>
                  <a:ext uri="{FF2B5EF4-FFF2-40B4-BE49-F238E27FC236}">
                    <a16:creationId xmlns:a16="http://schemas.microsoft.com/office/drawing/2014/main" id="{FCECB07B-5344-4047-6EC9-65541933DD65}"/>
                  </a:ext>
                </a:extLst>
              </p:cNvPr>
              <p:cNvSpPr/>
              <p:nvPr/>
            </p:nvSpPr>
            <p:spPr>
              <a:xfrm>
                <a:off x="2063931" y="2769326"/>
                <a:ext cx="809898" cy="2978331"/>
              </a:xfrm>
              <a:prstGeom prst="rect">
                <a:avLst/>
              </a:prstGeom>
              <a:solidFill>
                <a:srgbClr val="00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00">
                    <a:latin typeface="Lato" panose="020F0502020204030203" pitchFamily="34" charset="0"/>
                    <a:ea typeface="Lato" panose="020F0502020204030203" pitchFamily="34" charset="0"/>
                    <a:cs typeface="Lato" panose="020F0502020204030203" pitchFamily="34" charset="0"/>
                  </a:rPr>
                  <a:t>China</a:t>
                </a:r>
              </a:p>
            </p:txBody>
          </p:sp>
          <p:sp>
            <p:nvSpPr>
              <p:cNvPr id="32" name="Rectangle 31">
                <a:extLst>
                  <a:ext uri="{FF2B5EF4-FFF2-40B4-BE49-F238E27FC236}">
                    <a16:creationId xmlns:a16="http://schemas.microsoft.com/office/drawing/2014/main" id="{F8664D8A-880B-CDEB-AB43-F7C7DDF0D0B9}"/>
                  </a:ext>
                </a:extLst>
              </p:cNvPr>
              <p:cNvSpPr/>
              <p:nvPr/>
            </p:nvSpPr>
            <p:spPr>
              <a:xfrm>
                <a:off x="3065417" y="3814354"/>
                <a:ext cx="809898" cy="1933303"/>
              </a:xfrm>
              <a:prstGeom prst="rect">
                <a:avLst/>
              </a:prstGeom>
              <a:solidFill>
                <a:srgbClr val="00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00"/>
                  <a:t>USA</a:t>
                </a:r>
              </a:p>
            </p:txBody>
          </p:sp>
          <p:sp>
            <p:nvSpPr>
              <p:cNvPr id="33" name="Rectangle 32">
                <a:extLst>
                  <a:ext uri="{FF2B5EF4-FFF2-40B4-BE49-F238E27FC236}">
                    <a16:creationId xmlns:a16="http://schemas.microsoft.com/office/drawing/2014/main" id="{9BD97A99-AAE7-CE35-A95F-B395F467A541}"/>
                  </a:ext>
                </a:extLst>
              </p:cNvPr>
              <p:cNvSpPr/>
              <p:nvPr/>
            </p:nvSpPr>
            <p:spPr>
              <a:xfrm>
                <a:off x="4093027" y="4506686"/>
                <a:ext cx="809898" cy="12409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00">
                    <a:latin typeface="Lato" panose="020F0502020204030203" pitchFamily="34" charset="0"/>
                    <a:ea typeface="Lato" panose="020F0502020204030203" pitchFamily="34" charset="0"/>
                    <a:cs typeface="Lato" panose="020F0502020204030203" pitchFamily="34" charset="0"/>
                  </a:rPr>
                  <a:t>Food Waste</a:t>
                </a:r>
              </a:p>
            </p:txBody>
          </p:sp>
          <p:sp>
            <p:nvSpPr>
              <p:cNvPr id="34" name="Rectangle 33">
                <a:extLst>
                  <a:ext uri="{FF2B5EF4-FFF2-40B4-BE49-F238E27FC236}">
                    <a16:creationId xmlns:a16="http://schemas.microsoft.com/office/drawing/2014/main" id="{03E6AAAD-5BBB-B4DF-4BD7-87A8C7481678}"/>
                  </a:ext>
                </a:extLst>
              </p:cNvPr>
              <p:cNvSpPr/>
              <p:nvPr/>
            </p:nvSpPr>
            <p:spPr>
              <a:xfrm>
                <a:off x="5094513" y="5029200"/>
                <a:ext cx="809898" cy="718457"/>
              </a:xfrm>
              <a:prstGeom prst="rect">
                <a:avLst/>
              </a:prstGeom>
              <a:solidFill>
                <a:srgbClr val="00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00">
                    <a:latin typeface="Lato" panose="020F0502020204030203" pitchFamily="34" charset="0"/>
                    <a:ea typeface="Lato" panose="020F0502020204030203" pitchFamily="34" charset="0"/>
                    <a:cs typeface="Lato" panose="020F0502020204030203" pitchFamily="34" charset="0"/>
                  </a:rPr>
                  <a:t>India</a:t>
                </a:r>
              </a:p>
            </p:txBody>
          </p:sp>
          <p:sp>
            <p:nvSpPr>
              <p:cNvPr id="35" name="Rectangle 34">
                <a:extLst>
                  <a:ext uri="{FF2B5EF4-FFF2-40B4-BE49-F238E27FC236}">
                    <a16:creationId xmlns:a16="http://schemas.microsoft.com/office/drawing/2014/main" id="{71325261-8538-C792-C2FA-4487891504B3}"/>
                  </a:ext>
                </a:extLst>
              </p:cNvPr>
              <p:cNvSpPr/>
              <p:nvPr/>
            </p:nvSpPr>
            <p:spPr>
              <a:xfrm>
                <a:off x="6096000" y="5329646"/>
                <a:ext cx="809898" cy="418011"/>
              </a:xfrm>
              <a:prstGeom prst="rect">
                <a:avLst/>
              </a:prstGeom>
              <a:solidFill>
                <a:srgbClr val="00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00">
                    <a:latin typeface="Lato" panose="020F0502020204030203" pitchFamily="34" charset="0"/>
                    <a:ea typeface="Lato" panose="020F0502020204030203" pitchFamily="34" charset="0"/>
                    <a:cs typeface="Lato" panose="020F0502020204030203" pitchFamily="34" charset="0"/>
                  </a:rPr>
                  <a:t>Russia</a:t>
                </a:r>
              </a:p>
            </p:txBody>
          </p:sp>
          <p:sp>
            <p:nvSpPr>
              <p:cNvPr id="36" name="L-shape 35">
                <a:extLst>
                  <a:ext uri="{FF2B5EF4-FFF2-40B4-BE49-F238E27FC236}">
                    <a16:creationId xmlns:a16="http://schemas.microsoft.com/office/drawing/2014/main" id="{8E9C124F-3B99-0A43-7E26-4EDFFE750E78}"/>
                  </a:ext>
                </a:extLst>
              </p:cNvPr>
              <p:cNvSpPr/>
              <p:nvPr/>
            </p:nvSpPr>
            <p:spPr>
              <a:xfrm>
                <a:off x="1741711" y="2495006"/>
                <a:ext cx="5512528" cy="3252651"/>
              </a:xfrm>
              <a:prstGeom prst="corner">
                <a:avLst>
                  <a:gd name="adj1" fmla="val 2062"/>
                  <a:gd name="adj2" fmla="val 201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a:p>
            </p:txBody>
          </p:sp>
          <p:sp>
            <p:nvSpPr>
              <p:cNvPr id="37" name="TextBox 36">
                <a:extLst>
                  <a:ext uri="{FF2B5EF4-FFF2-40B4-BE49-F238E27FC236}">
                    <a16:creationId xmlns:a16="http://schemas.microsoft.com/office/drawing/2014/main" id="{585E2E48-8D41-0283-9924-4BD515F43C3B}"/>
                  </a:ext>
                </a:extLst>
              </p:cNvPr>
              <p:cNvSpPr txBox="1"/>
              <p:nvPr/>
            </p:nvSpPr>
            <p:spPr>
              <a:xfrm>
                <a:off x="3470365" y="2897299"/>
                <a:ext cx="3194956" cy="292515"/>
              </a:xfrm>
              <a:prstGeom prst="rect">
                <a:avLst/>
              </a:prstGeom>
              <a:noFill/>
            </p:spPr>
            <p:txBody>
              <a:bodyPr wrap="square">
                <a:spAutoFit/>
              </a:bodyPr>
              <a:lstStyle/>
              <a:p>
                <a:pPr algn="ctr"/>
                <a:r>
                  <a:rPr lang="en-AU" sz="2700">
                    <a:solidFill>
                      <a:schemeClr val="bg1"/>
                    </a:solidFill>
                    <a:latin typeface="Lato" panose="020F0502020204030203" pitchFamily="34" charset="0"/>
                    <a:ea typeface="Lato" panose="020F0502020204030203" pitchFamily="34" charset="0"/>
                    <a:cs typeface="Lato" panose="020F0502020204030203" pitchFamily="34" charset="0"/>
                  </a:rPr>
                  <a:t>Global CO2 Emissions </a:t>
                </a:r>
              </a:p>
            </p:txBody>
          </p:sp>
        </p:grpSp>
        <p:sp>
          <p:nvSpPr>
            <p:cNvPr id="30" name="Rectangle 29">
              <a:extLst>
                <a:ext uri="{FF2B5EF4-FFF2-40B4-BE49-F238E27FC236}">
                  <a16:creationId xmlns:a16="http://schemas.microsoft.com/office/drawing/2014/main" id="{D3CB56E6-7E2B-AF60-660A-935F1AD958AC}"/>
                </a:ext>
              </a:extLst>
            </p:cNvPr>
            <p:cNvSpPr/>
            <p:nvPr/>
          </p:nvSpPr>
          <p:spPr>
            <a:xfrm>
              <a:off x="3451411" y="2966464"/>
              <a:ext cx="900526" cy="1710123"/>
            </a:xfrm>
            <a:prstGeom prst="rect">
              <a:avLst/>
            </a:prstGeom>
            <a:solidFill>
              <a:srgbClr val="00A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Tree>
    <p:extLst>
      <p:ext uri="{BB962C8B-B14F-4D97-AF65-F5344CB8AC3E}">
        <p14:creationId xmlns:p14="http://schemas.microsoft.com/office/powerpoint/2010/main" val="165147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txBody>
          <a:bodyPr/>
          <a:lstStyle/>
          <a:p>
            <a:endParaRPr lang="en-AU"/>
          </a:p>
        </p:txBody>
      </p:sp>
      <p:sp>
        <p:nvSpPr>
          <p:cNvPr id="6" name="Freeform 6"/>
          <p:cNvSpPr/>
          <p:nvPr/>
        </p:nvSpPr>
        <p:spPr>
          <a:xfrm>
            <a:off x="-1715947" y="4684858"/>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607181"/>
            <a:ext cx="12394420" cy="1192634"/>
          </a:xfrm>
          <a:prstGeom prst="rect">
            <a:avLst/>
          </a:prstGeom>
        </p:spPr>
        <p:txBody>
          <a:bodyPr lIns="0" tIns="0" rIns="0" bIns="0" rtlCol="0" anchor="t">
            <a:spAutoFit/>
          </a:bodyPr>
          <a:lstStyle/>
          <a:p>
            <a:pPr algn="l">
              <a:lnSpc>
                <a:spcPts val="9279"/>
              </a:lnSpc>
            </a:pPr>
            <a:r>
              <a:rPr lang="en-US" sz="7999" dirty="0">
                <a:solidFill>
                  <a:srgbClr val="FFFFFF"/>
                </a:solidFill>
                <a:latin typeface="Futura-Bold"/>
              </a:rPr>
              <a:t>WHY IS IT SO BAD?</a:t>
            </a:r>
          </a:p>
        </p:txBody>
      </p:sp>
      <p:pic>
        <p:nvPicPr>
          <p:cNvPr id="39" name="Graphic 38" descr="Earth globe: Asia and Australia with solid fill">
            <a:extLst>
              <a:ext uri="{FF2B5EF4-FFF2-40B4-BE49-F238E27FC236}">
                <a16:creationId xmlns:a16="http://schemas.microsoft.com/office/drawing/2014/main" id="{5D711E70-15A6-B7A1-E0AF-B5A5083CF9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16000" y="1562100"/>
            <a:ext cx="3737382" cy="3737382"/>
          </a:xfrm>
          <a:prstGeom prst="rect">
            <a:avLst/>
          </a:prstGeom>
        </p:spPr>
      </p:pic>
      <p:sp>
        <p:nvSpPr>
          <p:cNvPr id="17" name="TextBox 16">
            <a:extLst>
              <a:ext uri="{FF2B5EF4-FFF2-40B4-BE49-F238E27FC236}">
                <a16:creationId xmlns:a16="http://schemas.microsoft.com/office/drawing/2014/main" id="{E88FC5F7-61F4-85F3-9A4A-C4A74313B538}"/>
              </a:ext>
            </a:extLst>
          </p:cNvPr>
          <p:cNvSpPr txBox="1"/>
          <p:nvPr/>
        </p:nvSpPr>
        <p:spPr>
          <a:xfrm>
            <a:off x="1028700" y="2781300"/>
            <a:ext cx="12394420" cy="3046988"/>
          </a:xfrm>
          <a:prstGeom prst="rect">
            <a:avLst/>
          </a:prstGeom>
          <a:noFill/>
        </p:spPr>
        <p:txBody>
          <a:bodyPr wrap="square" lIns="91440" tIns="45720" rIns="91440" bIns="45720" rtlCol="0" anchor="t">
            <a:spAutoFit/>
          </a:bodyPr>
          <a:lstStyle/>
          <a:p>
            <a:r>
              <a:rPr lang="en-AU" sz="3200" dirty="0">
                <a:solidFill>
                  <a:schemeClr val="bg1"/>
                </a:solidFill>
                <a:latin typeface="Montserrat"/>
                <a:cs typeface="Futura Medium"/>
              </a:rPr>
              <a:t>When organic materials end up in landfill, they decompose in an anaerobic environment, that is without oxygen, creating methane (CH4). </a:t>
            </a:r>
          </a:p>
          <a:p>
            <a:endParaRPr lang="en-AU" sz="3200" dirty="0">
              <a:solidFill>
                <a:schemeClr val="bg1"/>
              </a:solidFill>
              <a:latin typeface="Futura-Bold"/>
              <a:cs typeface="Futura Medium" panose="020B0602020204020303" pitchFamily="34" charset="-79"/>
              <a:sym typeface="Futura-Bold"/>
            </a:endParaRPr>
          </a:p>
          <a:p>
            <a:r>
              <a:rPr lang="en-AU" sz="3200" b="1" dirty="0">
                <a:solidFill>
                  <a:schemeClr val="bg1"/>
                </a:solidFill>
                <a:latin typeface="Montserrat"/>
                <a:cs typeface="Futura Medium"/>
              </a:rPr>
              <a:t>Methane gas is 25x more potent than carbon dioxide (CO2) in contributing to climate change.</a:t>
            </a:r>
          </a:p>
        </p:txBody>
      </p:sp>
      <p:grpSp>
        <p:nvGrpSpPr>
          <p:cNvPr id="19" name="Group 9">
            <a:extLst>
              <a:ext uri="{FF2B5EF4-FFF2-40B4-BE49-F238E27FC236}">
                <a16:creationId xmlns:a16="http://schemas.microsoft.com/office/drawing/2014/main" id="{B86E56D6-256D-DFBF-CCFF-BD534702B898}"/>
              </a:ext>
            </a:extLst>
          </p:cNvPr>
          <p:cNvGrpSpPr/>
          <p:nvPr/>
        </p:nvGrpSpPr>
        <p:grpSpPr>
          <a:xfrm>
            <a:off x="9144000" y="5891972"/>
            <a:ext cx="7683962" cy="2643628"/>
            <a:chOff x="0" y="0"/>
            <a:chExt cx="7081776" cy="4554197"/>
          </a:xfrm>
        </p:grpSpPr>
        <p:grpSp>
          <p:nvGrpSpPr>
            <p:cNvPr id="20" name="Group 10">
              <a:extLst>
                <a:ext uri="{FF2B5EF4-FFF2-40B4-BE49-F238E27FC236}">
                  <a16:creationId xmlns:a16="http://schemas.microsoft.com/office/drawing/2014/main" id="{95120352-54DD-D5E8-5C7A-DE154ACE4C27}"/>
                </a:ext>
              </a:extLst>
            </p:cNvPr>
            <p:cNvGrpSpPr/>
            <p:nvPr/>
          </p:nvGrpSpPr>
          <p:grpSpPr>
            <a:xfrm>
              <a:off x="142440" y="262235"/>
              <a:ext cx="6939336" cy="4291962"/>
              <a:chOff x="0" y="0"/>
              <a:chExt cx="2010869" cy="1243717"/>
            </a:xfrm>
          </p:grpSpPr>
          <p:sp>
            <p:nvSpPr>
              <p:cNvPr id="25" name="Freeform 11">
                <a:extLst>
                  <a:ext uri="{FF2B5EF4-FFF2-40B4-BE49-F238E27FC236}">
                    <a16:creationId xmlns:a16="http://schemas.microsoft.com/office/drawing/2014/main" id="{3F06E3BD-7399-6825-F74B-B2AA64DBAAD9}"/>
                  </a:ext>
                </a:extLst>
              </p:cNvPr>
              <p:cNvSpPr/>
              <p:nvPr/>
            </p:nvSpPr>
            <p:spPr>
              <a:xfrm>
                <a:off x="0" y="0"/>
                <a:ext cx="2010869" cy="1243717"/>
              </a:xfrm>
              <a:custGeom>
                <a:avLst/>
                <a:gdLst/>
                <a:ahLst/>
                <a:cxnLst/>
                <a:rect l="l" t="t" r="r" b="b"/>
                <a:pathLst>
                  <a:path w="2010869" h="1243717">
                    <a:moveTo>
                      <a:pt x="22313" y="0"/>
                    </a:moveTo>
                    <a:lnTo>
                      <a:pt x="1988556" y="0"/>
                    </a:lnTo>
                    <a:cubicBezTo>
                      <a:pt x="1994474" y="0"/>
                      <a:pt x="2000149" y="2351"/>
                      <a:pt x="2004334" y="6535"/>
                    </a:cubicBezTo>
                    <a:cubicBezTo>
                      <a:pt x="2008518" y="10720"/>
                      <a:pt x="2010869" y="16395"/>
                      <a:pt x="2010869" y="22313"/>
                    </a:cubicBezTo>
                    <a:lnTo>
                      <a:pt x="2010869" y="1221404"/>
                    </a:lnTo>
                    <a:cubicBezTo>
                      <a:pt x="2010869" y="1227322"/>
                      <a:pt x="2008518" y="1232998"/>
                      <a:pt x="2004334" y="1237182"/>
                    </a:cubicBezTo>
                    <a:cubicBezTo>
                      <a:pt x="2000149" y="1241367"/>
                      <a:pt x="1994474" y="1243717"/>
                      <a:pt x="1988556" y="1243717"/>
                    </a:cubicBezTo>
                    <a:lnTo>
                      <a:pt x="22313" y="1243717"/>
                    </a:lnTo>
                    <a:cubicBezTo>
                      <a:pt x="16395" y="1243717"/>
                      <a:pt x="10720" y="1241367"/>
                      <a:pt x="6535" y="1237182"/>
                    </a:cubicBezTo>
                    <a:cubicBezTo>
                      <a:pt x="2351" y="1232998"/>
                      <a:pt x="0" y="1227322"/>
                      <a:pt x="0" y="1221404"/>
                    </a:cubicBezTo>
                    <a:lnTo>
                      <a:pt x="0" y="22313"/>
                    </a:lnTo>
                    <a:cubicBezTo>
                      <a:pt x="0" y="16395"/>
                      <a:pt x="2351" y="10720"/>
                      <a:pt x="6535" y="6535"/>
                    </a:cubicBezTo>
                    <a:cubicBezTo>
                      <a:pt x="10720" y="2351"/>
                      <a:pt x="16395" y="0"/>
                      <a:pt x="22313" y="0"/>
                    </a:cubicBezTo>
                    <a:close/>
                  </a:path>
                </a:pathLst>
              </a:custGeom>
              <a:solidFill>
                <a:srgbClr val="ECF0F1"/>
              </a:solidFill>
            </p:spPr>
            <p:txBody>
              <a:bodyPr/>
              <a:lstStyle/>
              <a:p>
                <a:endParaRPr lang="en-AU"/>
              </a:p>
            </p:txBody>
          </p:sp>
          <p:sp>
            <p:nvSpPr>
              <p:cNvPr id="26" name="TextBox 12">
                <a:extLst>
                  <a:ext uri="{FF2B5EF4-FFF2-40B4-BE49-F238E27FC236}">
                    <a16:creationId xmlns:a16="http://schemas.microsoft.com/office/drawing/2014/main" id="{1822D3F2-C11F-5508-F2C8-531A0EB9AF05}"/>
                  </a:ext>
                </a:extLst>
              </p:cNvPr>
              <p:cNvSpPr txBox="1"/>
              <p:nvPr/>
            </p:nvSpPr>
            <p:spPr>
              <a:xfrm>
                <a:off x="0" y="85725"/>
                <a:ext cx="2010869" cy="1157992"/>
              </a:xfrm>
              <a:prstGeom prst="rect">
                <a:avLst/>
              </a:prstGeom>
            </p:spPr>
            <p:txBody>
              <a:bodyPr lIns="50800" tIns="50800" rIns="50800" bIns="50800" rtlCol="0" anchor="ctr"/>
              <a:lstStyle/>
              <a:p>
                <a:pPr algn="ctr">
                  <a:lnSpc>
                    <a:spcPts val="1925"/>
                  </a:lnSpc>
                </a:pPr>
                <a:endParaRPr/>
              </a:p>
            </p:txBody>
          </p:sp>
        </p:grpSp>
        <p:grpSp>
          <p:nvGrpSpPr>
            <p:cNvPr id="21" name="Group 13">
              <a:extLst>
                <a:ext uri="{FF2B5EF4-FFF2-40B4-BE49-F238E27FC236}">
                  <a16:creationId xmlns:a16="http://schemas.microsoft.com/office/drawing/2014/main" id="{84430287-89D7-2A1C-6ABC-CD062F974D74}"/>
                </a:ext>
              </a:extLst>
            </p:cNvPr>
            <p:cNvGrpSpPr/>
            <p:nvPr/>
          </p:nvGrpSpPr>
          <p:grpSpPr>
            <a:xfrm>
              <a:off x="0" y="0"/>
              <a:ext cx="6927312" cy="4397773"/>
              <a:chOff x="0" y="0"/>
              <a:chExt cx="1959087" cy="1243717"/>
            </a:xfrm>
          </p:grpSpPr>
          <p:sp>
            <p:nvSpPr>
              <p:cNvPr id="23" name="Freeform 14">
                <a:extLst>
                  <a:ext uri="{FF2B5EF4-FFF2-40B4-BE49-F238E27FC236}">
                    <a16:creationId xmlns:a16="http://schemas.microsoft.com/office/drawing/2014/main" id="{97FCB0E0-19C0-7E4F-E6F7-1B85FDCD3439}"/>
                  </a:ext>
                </a:extLst>
              </p:cNvPr>
              <p:cNvSpPr/>
              <p:nvPr/>
            </p:nvSpPr>
            <p:spPr>
              <a:xfrm>
                <a:off x="0" y="0"/>
                <a:ext cx="1959087" cy="1243717"/>
              </a:xfrm>
              <a:custGeom>
                <a:avLst/>
                <a:gdLst/>
                <a:ahLst/>
                <a:cxnLst/>
                <a:rect l="l" t="t" r="r" b="b"/>
                <a:pathLst>
                  <a:path w="1959087" h="1243717">
                    <a:moveTo>
                      <a:pt x="22352" y="0"/>
                    </a:moveTo>
                    <a:lnTo>
                      <a:pt x="1936735" y="0"/>
                    </a:lnTo>
                    <a:cubicBezTo>
                      <a:pt x="1949079" y="0"/>
                      <a:pt x="1959087" y="10007"/>
                      <a:pt x="1959087" y="22352"/>
                    </a:cubicBezTo>
                    <a:lnTo>
                      <a:pt x="1959087" y="1221366"/>
                    </a:lnTo>
                    <a:cubicBezTo>
                      <a:pt x="1959087" y="1227294"/>
                      <a:pt x="1956732" y="1232979"/>
                      <a:pt x="1952540" y="1237171"/>
                    </a:cubicBezTo>
                    <a:cubicBezTo>
                      <a:pt x="1948348" y="1241363"/>
                      <a:pt x="1942663" y="1243717"/>
                      <a:pt x="1936735" y="1243717"/>
                    </a:cubicBezTo>
                    <a:lnTo>
                      <a:pt x="22352" y="1243717"/>
                    </a:lnTo>
                    <a:cubicBezTo>
                      <a:pt x="10007" y="1243717"/>
                      <a:pt x="0" y="1233710"/>
                      <a:pt x="0" y="1221366"/>
                    </a:cubicBezTo>
                    <a:lnTo>
                      <a:pt x="0" y="22352"/>
                    </a:lnTo>
                    <a:cubicBezTo>
                      <a:pt x="0" y="10007"/>
                      <a:pt x="10007" y="0"/>
                      <a:pt x="22352" y="0"/>
                    </a:cubicBezTo>
                    <a:close/>
                  </a:path>
                </a:pathLst>
              </a:custGeom>
              <a:solidFill>
                <a:srgbClr val="00A7E1"/>
              </a:solidFill>
            </p:spPr>
            <p:txBody>
              <a:bodyPr/>
              <a:lstStyle/>
              <a:p>
                <a:endParaRPr lang="en-AU" dirty="0"/>
              </a:p>
            </p:txBody>
          </p:sp>
          <p:sp>
            <p:nvSpPr>
              <p:cNvPr id="24" name="TextBox 15">
                <a:extLst>
                  <a:ext uri="{FF2B5EF4-FFF2-40B4-BE49-F238E27FC236}">
                    <a16:creationId xmlns:a16="http://schemas.microsoft.com/office/drawing/2014/main" id="{EB5C74A9-9C6A-E1C7-0D28-1BA224822116}"/>
                  </a:ext>
                </a:extLst>
              </p:cNvPr>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sp>
          <p:nvSpPr>
            <p:cNvPr id="22" name="TextBox 16">
              <a:extLst>
                <a:ext uri="{FF2B5EF4-FFF2-40B4-BE49-F238E27FC236}">
                  <a16:creationId xmlns:a16="http://schemas.microsoft.com/office/drawing/2014/main" id="{8809E7DC-3F70-53C4-CEFF-53F91434B820}"/>
                </a:ext>
              </a:extLst>
            </p:cNvPr>
            <p:cNvSpPr txBox="1"/>
            <p:nvPr/>
          </p:nvSpPr>
          <p:spPr>
            <a:xfrm>
              <a:off x="1203548" y="1079336"/>
              <a:ext cx="4520213" cy="2992272"/>
            </a:xfrm>
            <a:prstGeom prst="rect">
              <a:avLst/>
            </a:prstGeom>
          </p:spPr>
          <p:txBody>
            <a:bodyPr lIns="0" tIns="0" rIns="0" bIns="0" rtlCol="0" anchor="t">
              <a:spAutoFit/>
            </a:bodyPr>
            <a:lstStyle/>
            <a:p>
              <a:pPr algn="ctr">
                <a:lnSpc>
                  <a:spcPts val="3479"/>
                </a:lnSpc>
              </a:pPr>
              <a:r>
                <a:rPr lang="en-US" sz="3000" dirty="0">
                  <a:solidFill>
                    <a:srgbClr val="FBF6F1"/>
                  </a:solidFill>
                  <a:latin typeface="Futura-Bold"/>
                </a:rPr>
                <a:t>A head of lettuce takes 25 years to decompose in landfill!</a:t>
              </a:r>
            </a:p>
          </p:txBody>
        </p:sp>
      </p:grpSp>
      <p:pic>
        <p:nvPicPr>
          <p:cNvPr id="41" name="Graphic 40" descr="Thermometer with solid fill">
            <a:extLst>
              <a:ext uri="{FF2B5EF4-FFF2-40B4-BE49-F238E27FC236}">
                <a16:creationId xmlns:a16="http://schemas.microsoft.com/office/drawing/2014/main" id="{6C966862-711F-3B52-1C6D-EF5E68303F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67807" y="1589450"/>
            <a:ext cx="1806132" cy="1806132"/>
          </a:xfrm>
          <a:prstGeom prst="rect">
            <a:avLst/>
          </a:prstGeom>
        </p:spPr>
      </p:pic>
      <p:pic>
        <p:nvPicPr>
          <p:cNvPr id="43" name="Graphic 42" descr="Surprised face outline with solid fill">
            <a:extLst>
              <a:ext uri="{FF2B5EF4-FFF2-40B4-BE49-F238E27FC236}">
                <a16:creationId xmlns:a16="http://schemas.microsoft.com/office/drawing/2014/main" id="{A8190CD8-C632-B536-5CC0-C932D60D621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410607" y="7372908"/>
            <a:ext cx="914400" cy="914400"/>
          </a:xfrm>
          <a:prstGeom prst="rect">
            <a:avLst/>
          </a:prstGeom>
        </p:spPr>
      </p:pic>
      <p:sp>
        <p:nvSpPr>
          <p:cNvPr id="44" name="Freeform 6">
            <a:extLst>
              <a:ext uri="{FF2B5EF4-FFF2-40B4-BE49-F238E27FC236}">
                <a16:creationId xmlns:a16="http://schemas.microsoft.com/office/drawing/2014/main" id="{A6F814CE-75EC-B6CE-FA50-FED46CC1146C}"/>
              </a:ext>
            </a:extLst>
          </p:cNvPr>
          <p:cNvSpPr/>
          <p:nvPr/>
        </p:nvSpPr>
        <p:spPr>
          <a:xfrm>
            <a:off x="-1752600" y="4693619"/>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spTree>
    <p:extLst>
      <p:ext uri="{BB962C8B-B14F-4D97-AF65-F5344CB8AC3E}">
        <p14:creationId xmlns:p14="http://schemas.microsoft.com/office/powerpoint/2010/main" val="407265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txBody>
          <a:bodyPr/>
          <a:lstStyle/>
          <a:p>
            <a:endParaRPr lang="en-AU"/>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592662"/>
            <a:ext cx="12394420" cy="1192634"/>
          </a:xfrm>
          <a:prstGeom prst="rect">
            <a:avLst/>
          </a:prstGeom>
        </p:spPr>
        <p:txBody>
          <a:bodyPr lIns="0" tIns="0" rIns="0" bIns="0" rtlCol="0" anchor="t">
            <a:spAutoFit/>
          </a:bodyPr>
          <a:lstStyle/>
          <a:p>
            <a:pPr algn="l">
              <a:lnSpc>
                <a:spcPts val="9279"/>
              </a:lnSpc>
            </a:pPr>
            <a:r>
              <a:rPr lang="en-US" sz="7999" dirty="0">
                <a:solidFill>
                  <a:srgbClr val="FFFFFF"/>
                </a:solidFill>
                <a:latin typeface="Futura-Bold"/>
              </a:rPr>
              <a:t>FEAR NOT!</a:t>
            </a:r>
          </a:p>
        </p:txBody>
      </p:sp>
      <p:sp>
        <p:nvSpPr>
          <p:cNvPr id="17" name="TextBox 16">
            <a:extLst>
              <a:ext uri="{FF2B5EF4-FFF2-40B4-BE49-F238E27FC236}">
                <a16:creationId xmlns:a16="http://schemas.microsoft.com/office/drawing/2014/main" id="{2AE1A848-D71D-E97D-E3CD-112FD81E89B5}"/>
              </a:ext>
            </a:extLst>
          </p:cNvPr>
          <p:cNvSpPr txBox="1"/>
          <p:nvPr/>
        </p:nvSpPr>
        <p:spPr>
          <a:xfrm>
            <a:off x="1028700" y="2781300"/>
            <a:ext cx="12394420" cy="2554545"/>
          </a:xfrm>
          <a:prstGeom prst="rect">
            <a:avLst/>
          </a:prstGeom>
          <a:noFill/>
        </p:spPr>
        <p:txBody>
          <a:bodyPr wrap="square" lIns="91440" tIns="45720" rIns="91440" bIns="45720" rtlCol="0" anchor="t">
            <a:spAutoFit/>
          </a:bodyPr>
          <a:lstStyle/>
          <a:p>
            <a:r>
              <a:rPr lang="en-AU" sz="3200" dirty="0">
                <a:solidFill>
                  <a:schemeClr val="bg1"/>
                </a:solidFill>
                <a:latin typeface="Montserrat"/>
                <a:cs typeface="Futura Medium"/>
              </a:rPr>
              <a:t>The most impactful (and easiest) thing you can do is avoid generating food waste in the first place. </a:t>
            </a:r>
          </a:p>
          <a:p>
            <a:endParaRPr lang="en-AU" sz="3200" dirty="0">
              <a:solidFill>
                <a:schemeClr val="bg1"/>
              </a:solidFill>
              <a:latin typeface="Montserrat"/>
              <a:cs typeface="Futura Medium" panose="020B0602020204020303" pitchFamily="34" charset="-79"/>
            </a:endParaRPr>
          </a:p>
          <a:p>
            <a:r>
              <a:rPr lang="en-AU" sz="3200" dirty="0">
                <a:solidFill>
                  <a:schemeClr val="bg1"/>
                </a:solidFill>
                <a:latin typeface="Montserrat"/>
                <a:cs typeface="Futura Medium"/>
              </a:rPr>
              <a:t>There are so many ways to reduce your organic matter going to landfill or avoid it completely! </a:t>
            </a:r>
          </a:p>
        </p:txBody>
      </p:sp>
      <p:sp>
        <p:nvSpPr>
          <p:cNvPr id="23" name="Freeform 6">
            <a:extLst>
              <a:ext uri="{FF2B5EF4-FFF2-40B4-BE49-F238E27FC236}">
                <a16:creationId xmlns:a16="http://schemas.microsoft.com/office/drawing/2014/main" id="{5ADEC6ED-6767-38B6-E2A0-B8FD8E9378C3}"/>
              </a:ext>
            </a:extLst>
          </p:cNvPr>
          <p:cNvSpPr/>
          <p:nvPr/>
        </p:nvSpPr>
        <p:spPr>
          <a:xfrm>
            <a:off x="-1752600" y="4693619"/>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grpSp>
        <p:nvGrpSpPr>
          <p:cNvPr id="24" name="Group 23">
            <a:extLst>
              <a:ext uri="{FF2B5EF4-FFF2-40B4-BE49-F238E27FC236}">
                <a16:creationId xmlns:a16="http://schemas.microsoft.com/office/drawing/2014/main" id="{A1E9F327-1AC8-F172-BD55-07DB76ED212B}"/>
              </a:ext>
            </a:extLst>
          </p:cNvPr>
          <p:cNvGrpSpPr/>
          <p:nvPr/>
        </p:nvGrpSpPr>
        <p:grpSpPr>
          <a:xfrm>
            <a:off x="14698777" y="532474"/>
            <a:ext cx="3398849" cy="7267456"/>
            <a:chOff x="14698777" y="532474"/>
            <a:chExt cx="3398849" cy="7267456"/>
          </a:xfrm>
        </p:grpSpPr>
        <p:pic>
          <p:nvPicPr>
            <p:cNvPr id="25" name="Graphic 24" descr="Avocado outline">
              <a:extLst>
                <a:ext uri="{FF2B5EF4-FFF2-40B4-BE49-F238E27FC236}">
                  <a16:creationId xmlns:a16="http://schemas.microsoft.com/office/drawing/2014/main" id="{9D00262C-4AB5-6E68-29E0-6C688F9072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98777" y="2408546"/>
              <a:ext cx="2023831" cy="2043594"/>
            </a:xfrm>
            <a:prstGeom prst="rect">
              <a:avLst/>
            </a:prstGeom>
          </p:spPr>
        </p:pic>
        <p:pic>
          <p:nvPicPr>
            <p:cNvPr id="26" name="Graphic 25" descr="Orange outline">
              <a:extLst>
                <a:ext uri="{FF2B5EF4-FFF2-40B4-BE49-F238E27FC236}">
                  <a16:creationId xmlns:a16="http://schemas.microsoft.com/office/drawing/2014/main" id="{19CFB4D5-3DA1-BDD1-D88A-E10010F413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439196" y="6281623"/>
              <a:ext cx="1503624" cy="1518307"/>
            </a:xfrm>
            <a:prstGeom prst="rect">
              <a:avLst/>
            </a:prstGeom>
          </p:spPr>
        </p:pic>
        <p:pic>
          <p:nvPicPr>
            <p:cNvPr id="27" name="Graphic 26" descr="Takeaway outline">
              <a:extLst>
                <a:ext uri="{FF2B5EF4-FFF2-40B4-BE49-F238E27FC236}">
                  <a16:creationId xmlns:a16="http://schemas.microsoft.com/office/drawing/2014/main" id="{5196BAFD-93E9-FE2F-E18C-1D392591970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537534">
              <a:off x="15144406" y="532474"/>
              <a:ext cx="1626052" cy="1626052"/>
            </a:xfrm>
            <a:prstGeom prst="rect">
              <a:avLst/>
            </a:prstGeom>
          </p:spPr>
        </p:pic>
        <p:pic>
          <p:nvPicPr>
            <p:cNvPr id="38" name="Graphic 37" descr="Cheese outline">
              <a:extLst>
                <a:ext uri="{FF2B5EF4-FFF2-40B4-BE49-F238E27FC236}">
                  <a16:creationId xmlns:a16="http://schemas.microsoft.com/office/drawing/2014/main" id="{29BA0438-0AEE-F8C3-D98D-F1463729FE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129590">
              <a:off x="16377024" y="2010587"/>
              <a:ext cx="1380040" cy="1380040"/>
            </a:xfrm>
            <a:prstGeom prst="rect">
              <a:avLst/>
            </a:prstGeom>
          </p:spPr>
        </p:pic>
        <p:pic>
          <p:nvPicPr>
            <p:cNvPr id="40" name="Graphic 39" descr="Compost outline">
              <a:extLst>
                <a:ext uri="{FF2B5EF4-FFF2-40B4-BE49-F238E27FC236}">
                  <a16:creationId xmlns:a16="http://schemas.microsoft.com/office/drawing/2014/main" id="{270B865E-A56E-1676-B5BA-1A0B61F0CC0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66471">
              <a:off x="16243705" y="3505641"/>
              <a:ext cx="1853921" cy="1853921"/>
            </a:xfrm>
            <a:prstGeom prst="rect">
              <a:avLst/>
            </a:prstGeom>
          </p:spPr>
        </p:pic>
        <p:pic>
          <p:nvPicPr>
            <p:cNvPr id="41" name="Graphic 40" descr="Chicken leg outline">
              <a:extLst>
                <a:ext uri="{FF2B5EF4-FFF2-40B4-BE49-F238E27FC236}">
                  <a16:creationId xmlns:a16="http://schemas.microsoft.com/office/drawing/2014/main" id="{ABDD9C60-135C-5050-1A81-F4C339EF249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5888443">
              <a:off x="15116485" y="4817849"/>
              <a:ext cx="1681894" cy="1681894"/>
            </a:xfrm>
            <a:prstGeom prst="rect">
              <a:avLst/>
            </a:prstGeom>
          </p:spPr>
        </p:pic>
      </p:grpSp>
      <p:grpSp>
        <p:nvGrpSpPr>
          <p:cNvPr id="42" name="Group 9">
            <a:extLst>
              <a:ext uri="{FF2B5EF4-FFF2-40B4-BE49-F238E27FC236}">
                <a16:creationId xmlns:a16="http://schemas.microsoft.com/office/drawing/2014/main" id="{CE2E90B4-CDA1-4AC9-ACA7-B66B2332FD11}"/>
              </a:ext>
            </a:extLst>
          </p:cNvPr>
          <p:cNvGrpSpPr/>
          <p:nvPr/>
        </p:nvGrpSpPr>
        <p:grpSpPr>
          <a:xfrm>
            <a:off x="8528439" y="5574233"/>
            <a:ext cx="6222220" cy="3213778"/>
            <a:chOff x="0" y="0"/>
            <a:chExt cx="7081776" cy="5001252"/>
          </a:xfrm>
        </p:grpSpPr>
        <p:grpSp>
          <p:nvGrpSpPr>
            <p:cNvPr id="43" name="Group 10">
              <a:extLst>
                <a:ext uri="{FF2B5EF4-FFF2-40B4-BE49-F238E27FC236}">
                  <a16:creationId xmlns:a16="http://schemas.microsoft.com/office/drawing/2014/main" id="{82FE2981-B931-1FD9-4711-4B28DF5C05B6}"/>
                </a:ext>
              </a:extLst>
            </p:cNvPr>
            <p:cNvGrpSpPr/>
            <p:nvPr/>
          </p:nvGrpSpPr>
          <p:grpSpPr>
            <a:xfrm>
              <a:off x="142440" y="262235"/>
              <a:ext cx="6939336" cy="4291962"/>
              <a:chOff x="0" y="0"/>
              <a:chExt cx="2010869" cy="1243717"/>
            </a:xfrm>
          </p:grpSpPr>
          <p:sp>
            <p:nvSpPr>
              <p:cNvPr id="48" name="Freeform 11">
                <a:extLst>
                  <a:ext uri="{FF2B5EF4-FFF2-40B4-BE49-F238E27FC236}">
                    <a16:creationId xmlns:a16="http://schemas.microsoft.com/office/drawing/2014/main" id="{957519CA-4B09-E026-7F5E-BA3650CCC529}"/>
                  </a:ext>
                </a:extLst>
              </p:cNvPr>
              <p:cNvSpPr/>
              <p:nvPr/>
            </p:nvSpPr>
            <p:spPr>
              <a:xfrm>
                <a:off x="0" y="0"/>
                <a:ext cx="2010869" cy="1243717"/>
              </a:xfrm>
              <a:custGeom>
                <a:avLst/>
                <a:gdLst/>
                <a:ahLst/>
                <a:cxnLst/>
                <a:rect l="l" t="t" r="r" b="b"/>
                <a:pathLst>
                  <a:path w="2010869" h="1243717">
                    <a:moveTo>
                      <a:pt x="22313" y="0"/>
                    </a:moveTo>
                    <a:lnTo>
                      <a:pt x="1988556" y="0"/>
                    </a:lnTo>
                    <a:cubicBezTo>
                      <a:pt x="1994474" y="0"/>
                      <a:pt x="2000149" y="2351"/>
                      <a:pt x="2004334" y="6535"/>
                    </a:cubicBezTo>
                    <a:cubicBezTo>
                      <a:pt x="2008518" y="10720"/>
                      <a:pt x="2010869" y="16395"/>
                      <a:pt x="2010869" y="22313"/>
                    </a:cubicBezTo>
                    <a:lnTo>
                      <a:pt x="2010869" y="1221404"/>
                    </a:lnTo>
                    <a:cubicBezTo>
                      <a:pt x="2010869" y="1227322"/>
                      <a:pt x="2008518" y="1232998"/>
                      <a:pt x="2004334" y="1237182"/>
                    </a:cubicBezTo>
                    <a:cubicBezTo>
                      <a:pt x="2000149" y="1241367"/>
                      <a:pt x="1994474" y="1243717"/>
                      <a:pt x="1988556" y="1243717"/>
                    </a:cubicBezTo>
                    <a:lnTo>
                      <a:pt x="22313" y="1243717"/>
                    </a:lnTo>
                    <a:cubicBezTo>
                      <a:pt x="16395" y="1243717"/>
                      <a:pt x="10720" y="1241367"/>
                      <a:pt x="6535" y="1237182"/>
                    </a:cubicBezTo>
                    <a:cubicBezTo>
                      <a:pt x="2351" y="1232998"/>
                      <a:pt x="0" y="1227322"/>
                      <a:pt x="0" y="1221404"/>
                    </a:cubicBezTo>
                    <a:lnTo>
                      <a:pt x="0" y="22313"/>
                    </a:lnTo>
                    <a:cubicBezTo>
                      <a:pt x="0" y="16395"/>
                      <a:pt x="2351" y="10720"/>
                      <a:pt x="6535" y="6535"/>
                    </a:cubicBezTo>
                    <a:cubicBezTo>
                      <a:pt x="10720" y="2351"/>
                      <a:pt x="16395" y="0"/>
                      <a:pt x="22313" y="0"/>
                    </a:cubicBezTo>
                    <a:close/>
                  </a:path>
                </a:pathLst>
              </a:custGeom>
              <a:solidFill>
                <a:srgbClr val="ECF0F1"/>
              </a:solidFill>
            </p:spPr>
            <p:txBody>
              <a:bodyPr/>
              <a:lstStyle/>
              <a:p>
                <a:endParaRPr lang="en-AU"/>
              </a:p>
            </p:txBody>
          </p:sp>
          <p:sp>
            <p:nvSpPr>
              <p:cNvPr id="49" name="TextBox 12">
                <a:extLst>
                  <a:ext uri="{FF2B5EF4-FFF2-40B4-BE49-F238E27FC236}">
                    <a16:creationId xmlns:a16="http://schemas.microsoft.com/office/drawing/2014/main" id="{544E9BE1-9076-EDBB-0D21-792686E10A2D}"/>
                  </a:ext>
                </a:extLst>
              </p:cNvPr>
              <p:cNvSpPr txBox="1"/>
              <p:nvPr/>
            </p:nvSpPr>
            <p:spPr>
              <a:xfrm>
                <a:off x="0" y="85725"/>
                <a:ext cx="2010869" cy="1157992"/>
              </a:xfrm>
              <a:prstGeom prst="rect">
                <a:avLst/>
              </a:prstGeom>
            </p:spPr>
            <p:txBody>
              <a:bodyPr lIns="50800" tIns="50800" rIns="50800" bIns="50800" rtlCol="0" anchor="ctr"/>
              <a:lstStyle/>
              <a:p>
                <a:pPr algn="ctr">
                  <a:lnSpc>
                    <a:spcPts val="1925"/>
                  </a:lnSpc>
                </a:pPr>
                <a:endParaRPr/>
              </a:p>
            </p:txBody>
          </p:sp>
        </p:grpSp>
        <p:grpSp>
          <p:nvGrpSpPr>
            <p:cNvPr id="44" name="Group 13">
              <a:extLst>
                <a:ext uri="{FF2B5EF4-FFF2-40B4-BE49-F238E27FC236}">
                  <a16:creationId xmlns:a16="http://schemas.microsoft.com/office/drawing/2014/main" id="{D30B541E-8382-BF0A-5336-30DCCD2C2917}"/>
                </a:ext>
              </a:extLst>
            </p:cNvPr>
            <p:cNvGrpSpPr/>
            <p:nvPr/>
          </p:nvGrpSpPr>
          <p:grpSpPr>
            <a:xfrm>
              <a:off x="0" y="0"/>
              <a:ext cx="6927312" cy="4397773"/>
              <a:chOff x="0" y="0"/>
              <a:chExt cx="1959087" cy="1243717"/>
            </a:xfrm>
          </p:grpSpPr>
          <p:sp>
            <p:nvSpPr>
              <p:cNvPr id="46" name="Freeform 14">
                <a:extLst>
                  <a:ext uri="{FF2B5EF4-FFF2-40B4-BE49-F238E27FC236}">
                    <a16:creationId xmlns:a16="http://schemas.microsoft.com/office/drawing/2014/main" id="{542A083D-07DF-7212-4DAE-3A1AABB8D6C5}"/>
                  </a:ext>
                </a:extLst>
              </p:cNvPr>
              <p:cNvSpPr/>
              <p:nvPr/>
            </p:nvSpPr>
            <p:spPr>
              <a:xfrm>
                <a:off x="0" y="0"/>
                <a:ext cx="1959087" cy="1243717"/>
              </a:xfrm>
              <a:custGeom>
                <a:avLst/>
                <a:gdLst/>
                <a:ahLst/>
                <a:cxnLst/>
                <a:rect l="l" t="t" r="r" b="b"/>
                <a:pathLst>
                  <a:path w="1959087" h="1243717">
                    <a:moveTo>
                      <a:pt x="22352" y="0"/>
                    </a:moveTo>
                    <a:lnTo>
                      <a:pt x="1936735" y="0"/>
                    </a:lnTo>
                    <a:cubicBezTo>
                      <a:pt x="1949079" y="0"/>
                      <a:pt x="1959087" y="10007"/>
                      <a:pt x="1959087" y="22352"/>
                    </a:cubicBezTo>
                    <a:lnTo>
                      <a:pt x="1959087" y="1221366"/>
                    </a:lnTo>
                    <a:cubicBezTo>
                      <a:pt x="1959087" y="1227294"/>
                      <a:pt x="1956732" y="1232979"/>
                      <a:pt x="1952540" y="1237171"/>
                    </a:cubicBezTo>
                    <a:cubicBezTo>
                      <a:pt x="1948348" y="1241363"/>
                      <a:pt x="1942663" y="1243717"/>
                      <a:pt x="1936735" y="1243717"/>
                    </a:cubicBezTo>
                    <a:lnTo>
                      <a:pt x="22352" y="1243717"/>
                    </a:lnTo>
                    <a:cubicBezTo>
                      <a:pt x="10007" y="1243717"/>
                      <a:pt x="0" y="1233710"/>
                      <a:pt x="0" y="1221366"/>
                    </a:cubicBezTo>
                    <a:lnTo>
                      <a:pt x="0" y="22352"/>
                    </a:lnTo>
                    <a:cubicBezTo>
                      <a:pt x="0" y="10007"/>
                      <a:pt x="10007" y="0"/>
                      <a:pt x="22352" y="0"/>
                    </a:cubicBezTo>
                    <a:close/>
                  </a:path>
                </a:pathLst>
              </a:custGeom>
              <a:solidFill>
                <a:srgbClr val="00A7E1"/>
              </a:solidFill>
            </p:spPr>
            <p:txBody>
              <a:bodyPr/>
              <a:lstStyle/>
              <a:p>
                <a:endParaRPr lang="en-AU" dirty="0"/>
              </a:p>
            </p:txBody>
          </p:sp>
          <p:sp>
            <p:nvSpPr>
              <p:cNvPr id="47" name="TextBox 15">
                <a:extLst>
                  <a:ext uri="{FF2B5EF4-FFF2-40B4-BE49-F238E27FC236}">
                    <a16:creationId xmlns:a16="http://schemas.microsoft.com/office/drawing/2014/main" id="{6E789445-661C-8855-2917-E91067CA99AC}"/>
                  </a:ext>
                </a:extLst>
              </p:cNvPr>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sp>
          <p:nvSpPr>
            <p:cNvPr id="45" name="TextBox 16">
              <a:extLst>
                <a:ext uri="{FF2B5EF4-FFF2-40B4-BE49-F238E27FC236}">
                  <a16:creationId xmlns:a16="http://schemas.microsoft.com/office/drawing/2014/main" id="{88787C15-C0E3-14B2-7D7A-DA7893C3FB1E}"/>
                </a:ext>
              </a:extLst>
            </p:cNvPr>
            <p:cNvSpPr txBox="1"/>
            <p:nvPr/>
          </p:nvSpPr>
          <p:spPr>
            <a:xfrm>
              <a:off x="564108" y="885261"/>
              <a:ext cx="6096000" cy="4115991"/>
            </a:xfrm>
            <a:prstGeom prst="rect">
              <a:avLst/>
            </a:prstGeom>
          </p:spPr>
          <p:txBody>
            <a:bodyPr wrap="square" lIns="0" tIns="0" rIns="0" bIns="0" rtlCol="0" anchor="t">
              <a:spAutoFit/>
            </a:bodyPr>
            <a:lstStyle/>
            <a:p>
              <a:pPr algn="ctr">
                <a:lnSpc>
                  <a:spcPts val="3479"/>
                </a:lnSpc>
              </a:pPr>
              <a:r>
                <a:rPr lang="en-US" sz="3000" dirty="0">
                  <a:solidFill>
                    <a:srgbClr val="FBF6F1"/>
                  </a:solidFill>
                  <a:latin typeface="Futura-Bold"/>
                </a:rPr>
                <a:t>You are part of something bigger- every small action makes an impact</a:t>
              </a:r>
            </a:p>
          </p:txBody>
        </p:sp>
      </p:grpSp>
    </p:spTree>
    <p:extLst>
      <p:ext uri="{BB962C8B-B14F-4D97-AF65-F5344CB8AC3E}">
        <p14:creationId xmlns:p14="http://schemas.microsoft.com/office/powerpoint/2010/main" val="292202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txBody>
          <a:bodyPr/>
          <a:lstStyle/>
          <a:p>
            <a:endParaRPr lang="en-AU"/>
          </a:p>
        </p:txBody>
      </p:sp>
      <p:sp>
        <p:nvSpPr>
          <p:cNvPr id="6" name="Freeform 6"/>
          <p:cNvSpPr/>
          <p:nvPr/>
        </p:nvSpPr>
        <p:spPr>
          <a:xfrm>
            <a:off x="13553112" y="-3020631"/>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607181"/>
            <a:ext cx="12394420" cy="1192634"/>
          </a:xfrm>
          <a:prstGeom prst="rect">
            <a:avLst/>
          </a:prstGeom>
        </p:spPr>
        <p:txBody>
          <a:bodyPr lIns="0" tIns="0" rIns="0" bIns="0" rtlCol="0" anchor="t">
            <a:spAutoFit/>
          </a:bodyPr>
          <a:lstStyle/>
          <a:p>
            <a:pPr algn="l">
              <a:lnSpc>
                <a:spcPts val="9279"/>
              </a:lnSpc>
            </a:pPr>
            <a:r>
              <a:rPr lang="en-US" sz="7999" dirty="0">
                <a:solidFill>
                  <a:srgbClr val="FFFFFF"/>
                </a:solidFill>
                <a:latin typeface="Futura-Bold"/>
              </a:rPr>
              <a:t>WASTE NOT!</a:t>
            </a:r>
          </a:p>
        </p:txBody>
      </p:sp>
      <p:sp>
        <p:nvSpPr>
          <p:cNvPr id="18" name="TextBox 17">
            <a:extLst>
              <a:ext uri="{FF2B5EF4-FFF2-40B4-BE49-F238E27FC236}">
                <a16:creationId xmlns:a16="http://schemas.microsoft.com/office/drawing/2014/main" id="{C3D53504-8B2A-1429-D872-84DABBC5789E}"/>
              </a:ext>
            </a:extLst>
          </p:cNvPr>
          <p:cNvSpPr txBox="1"/>
          <p:nvPr/>
        </p:nvSpPr>
        <p:spPr>
          <a:xfrm>
            <a:off x="1028700" y="3698344"/>
            <a:ext cx="11199852" cy="1384995"/>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AU" sz="2800" dirty="0">
                <a:solidFill>
                  <a:schemeClr val="bg1"/>
                </a:solidFill>
                <a:latin typeface="Montserrat"/>
                <a:cs typeface="Futura Medium"/>
              </a:rPr>
              <a:t>Meal planning- buy only what you need. Check your kitchen for ingredients before you buy. What needs to be used first? Are you </a:t>
            </a:r>
            <a:r>
              <a:rPr lang="en-AU" sz="2800" i="1" dirty="0">
                <a:solidFill>
                  <a:schemeClr val="bg1"/>
                </a:solidFill>
                <a:latin typeface="Montserrat"/>
                <a:cs typeface="Futura Medium"/>
              </a:rPr>
              <a:t>actually</a:t>
            </a:r>
            <a:r>
              <a:rPr lang="en-AU" sz="2800" dirty="0">
                <a:solidFill>
                  <a:schemeClr val="bg1"/>
                </a:solidFill>
                <a:latin typeface="Montserrat"/>
                <a:cs typeface="Futura Medium"/>
              </a:rPr>
              <a:t> out of milk?</a:t>
            </a:r>
          </a:p>
        </p:txBody>
      </p:sp>
      <p:sp>
        <p:nvSpPr>
          <p:cNvPr id="20" name="TextBox 19">
            <a:extLst>
              <a:ext uri="{FF2B5EF4-FFF2-40B4-BE49-F238E27FC236}">
                <a16:creationId xmlns:a16="http://schemas.microsoft.com/office/drawing/2014/main" id="{517BDB29-1BD8-0445-97CD-D7C2B26806B0}"/>
              </a:ext>
            </a:extLst>
          </p:cNvPr>
          <p:cNvSpPr txBox="1"/>
          <p:nvPr/>
        </p:nvSpPr>
        <p:spPr>
          <a:xfrm>
            <a:off x="1024689" y="5296195"/>
            <a:ext cx="12394420" cy="954107"/>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AU" sz="2800" dirty="0">
                <a:solidFill>
                  <a:schemeClr val="bg1"/>
                </a:solidFill>
                <a:latin typeface="Montserrat"/>
                <a:cs typeface="Futura Medium"/>
              </a:rPr>
              <a:t>Using leftovers- reheat and eat, or incorporate into </a:t>
            </a:r>
            <a:br>
              <a:rPr lang="en-AU" sz="2800" dirty="0">
                <a:latin typeface="Montserrat"/>
                <a:cs typeface="Futura Medium"/>
              </a:rPr>
            </a:br>
            <a:r>
              <a:rPr lang="en-AU" sz="2800" dirty="0">
                <a:solidFill>
                  <a:schemeClr val="bg1"/>
                </a:solidFill>
                <a:latin typeface="Montserrat"/>
                <a:cs typeface="Futura Medium"/>
              </a:rPr>
              <a:t>a new dish </a:t>
            </a:r>
          </a:p>
        </p:txBody>
      </p:sp>
      <p:sp>
        <p:nvSpPr>
          <p:cNvPr id="21" name="TextBox 20">
            <a:extLst>
              <a:ext uri="{FF2B5EF4-FFF2-40B4-BE49-F238E27FC236}">
                <a16:creationId xmlns:a16="http://schemas.microsoft.com/office/drawing/2014/main" id="{BD06381D-4CBA-0626-4776-C453D8E1FAC4}"/>
              </a:ext>
            </a:extLst>
          </p:cNvPr>
          <p:cNvSpPr txBox="1"/>
          <p:nvPr/>
        </p:nvSpPr>
        <p:spPr>
          <a:xfrm>
            <a:off x="1028700" y="2788082"/>
            <a:ext cx="12394420" cy="584775"/>
          </a:xfrm>
          <a:prstGeom prst="rect">
            <a:avLst/>
          </a:prstGeom>
          <a:noFill/>
        </p:spPr>
        <p:txBody>
          <a:bodyPr wrap="square" lIns="91440" tIns="45720" rIns="91440" bIns="45720" rtlCol="0" anchor="t">
            <a:spAutoFit/>
          </a:bodyPr>
          <a:lstStyle/>
          <a:p>
            <a:r>
              <a:rPr lang="en-AU" sz="3200" dirty="0">
                <a:solidFill>
                  <a:schemeClr val="bg1"/>
                </a:solidFill>
                <a:latin typeface="Futura-Bold"/>
                <a:cs typeface="Futura Medium"/>
                <a:sym typeface="Futura-Bold"/>
              </a:rPr>
              <a:t>Avoid food waste by:</a:t>
            </a:r>
          </a:p>
        </p:txBody>
      </p:sp>
      <p:sp>
        <p:nvSpPr>
          <p:cNvPr id="22" name="TextBox 21">
            <a:extLst>
              <a:ext uri="{FF2B5EF4-FFF2-40B4-BE49-F238E27FC236}">
                <a16:creationId xmlns:a16="http://schemas.microsoft.com/office/drawing/2014/main" id="{0AB8532B-AFF9-668D-C03D-62F09A1034E5}"/>
              </a:ext>
            </a:extLst>
          </p:cNvPr>
          <p:cNvSpPr txBox="1"/>
          <p:nvPr/>
        </p:nvSpPr>
        <p:spPr>
          <a:xfrm>
            <a:off x="1024689" y="6490515"/>
            <a:ext cx="12887092" cy="954107"/>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AU" sz="2800" dirty="0">
                <a:solidFill>
                  <a:schemeClr val="bg1"/>
                </a:solidFill>
                <a:latin typeface="Montserrat"/>
                <a:cs typeface="Futura Medium"/>
              </a:rPr>
              <a:t>Storing food correctly- would those herbs last longer wrapped in a clean, damp tea towel in the fridge? Could those steaks be frozen? </a:t>
            </a:r>
          </a:p>
        </p:txBody>
      </p:sp>
      <p:grpSp>
        <p:nvGrpSpPr>
          <p:cNvPr id="25" name="Group 13">
            <a:extLst>
              <a:ext uri="{FF2B5EF4-FFF2-40B4-BE49-F238E27FC236}">
                <a16:creationId xmlns:a16="http://schemas.microsoft.com/office/drawing/2014/main" id="{CAF27F58-EF5F-01A8-AD4F-0241AFDD681F}"/>
              </a:ext>
            </a:extLst>
          </p:cNvPr>
          <p:cNvGrpSpPr/>
          <p:nvPr/>
        </p:nvGrpSpPr>
        <p:grpSpPr>
          <a:xfrm>
            <a:off x="6833061" y="8202457"/>
            <a:ext cx="10543741" cy="711814"/>
            <a:chOff x="0" y="0"/>
            <a:chExt cx="1959087" cy="1243717"/>
          </a:xfrm>
        </p:grpSpPr>
        <p:sp>
          <p:nvSpPr>
            <p:cNvPr id="27" name="Freeform 14">
              <a:extLst>
                <a:ext uri="{FF2B5EF4-FFF2-40B4-BE49-F238E27FC236}">
                  <a16:creationId xmlns:a16="http://schemas.microsoft.com/office/drawing/2014/main" id="{C9CE5781-2845-6285-F8AC-F72788A5100A}"/>
                </a:ext>
              </a:extLst>
            </p:cNvPr>
            <p:cNvSpPr/>
            <p:nvPr/>
          </p:nvSpPr>
          <p:spPr>
            <a:xfrm>
              <a:off x="0" y="0"/>
              <a:ext cx="1959087" cy="1243717"/>
            </a:xfrm>
            <a:custGeom>
              <a:avLst/>
              <a:gdLst/>
              <a:ahLst/>
              <a:cxnLst/>
              <a:rect l="l" t="t" r="r" b="b"/>
              <a:pathLst>
                <a:path w="1959087" h="1243717">
                  <a:moveTo>
                    <a:pt x="22352" y="0"/>
                  </a:moveTo>
                  <a:lnTo>
                    <a:pt x="1936735" y="0"/>
                  </a:lnTo>
                  <a:cubicBezTo>
                    <a:pt x="1949079" y="0"/>
                    <a:pt x="1959087" y="10007"/>
                    <a:pt x="1959087" y="22352"/>
                  </a:cubicBezTo>
                  <a:lnTo>
                    <a:pt x="1959087" y="1221366"/>
                  </a:lnTo>
                  <a:cubicBezTo>
                    <a:pt x="1959087" y="1227294"/>
                    <a:pt x="1956732" y="1232979"/>
                    <a:pt x="1952540" y="1237171"/>
                  </a:cubicBezTo>
                  <a:cubicBezTo>
                    <a:pt x="1948348" y="1241363"/>
                    <a:pt x="1942663" y="1243717"/>
                    <a:pt x="1936735" y="1243717"/>
                  </a:cubicBezTo>
                  <a:lnTo>
                    <a:pt x="22352" y="1243717"/>
                  </a:lnTo>
                  <a:cubicBezTo>
                    <a:pt x="10007" y="1243717"/>
                    <a:pt x="0" y="1233710"/>
                    <a:pt x="0" y="1221366"/>
                  </a:cubicBezTo>
                  <a:lnTo>
                    <a:pt x="0" y="22352"/>
                  </a:lnTo>
                  <a:cubicBezTo>
                    <a:pt x="0" y="10007"/>
                    <a:pt x="10007" y="0"/>
                    <a:pt x="22352" y="0"/>
                  </a:cubicBezTo>
                  <a:close/>
                </a:path>
              </a:pathLst>
            </a:custGeom>
            <a:solidFill>
              <a:srgbClr val="00A7E1"/>
            </a:solidFill>
          </p:spPr>
          <p:txBody>
            <a:bodyPr/>
            <a:lstStyle/>
            <a:p>
              <a:endParaRPr lang="en-AU" dirty="0"/>
            </a:p>
          </p:txBody>
        </p:sp>
        <p:sp>
          <p:nvSpPr>
            <p:cNvPr id="28" name="TextBox 15">
              <a:extLst>
                <a:ext uri="{FF2B5EF4-FFF2-40B4-BE49-F238E27FC236}">
                  <a16:creationId xmlns:a16="http://schemas.microsoft.com/office/drawing/2014/main" id="{52F12942-BDC6-E114-2C41-7831A48CDD30}"/>
                </a:ext>
              </a:extLst>
            </p:cNvPr>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sp>
        <p:nvSpPr>
          <p:cNvPr id="26" name="TextBox 16">
            <a:extLst>
              <a:ext uri="{FF2B5EF4-FFF2-40B4-BE49-F238E27FC236}">
                <a16:creationId xmlns:a16="http://schemas.microsoft.com/office/drawing/2014/main" id="{C29709F5-062A-9CD1-329B-BFB346A14756}"/>
              </a:ext>
            </a:extLst>
          </p:cNvPr>
          <p:cNvSpPr txBox="1"/>
          <p:nvPr/>
        </p:nvSpPr>
        <p:spPr>
          <a:xfrm rot="-10800000" flipV="1">
            <a:off x="6791266" y="8337876"/>
            <a:ext cx="10761222" cy="397545"/>
          </a:xfrm>
          <a:prstGeom prst="rect">
            <a:avLst/>
          </a:prstGeom>
        </p:spPr>
        <p:txBody>
          <a:bodyPr wrap="square" lIns="0" tIns="0" rIns="0" bIns="0" rtlCol="0" anchor="t">
            <a:spAutoFit/>
          </a:bodyPr>
          <a:lstStyle/>
          <a:p>
            <a:pPr algn="ctr">
              <a:lnSpc>
                <a:spcPts val="3479"/>
              </a:lnSpc>
            </a:pPr>
            <a:r>
              <a:rPr lang="en-US" sz="2000" dirty="0">
                <a:solidFill>
                  <a:srgbClr val="FBF6F1"/>
                </a:solidFill>
                <a:latin typeface="Futura-Bold"/>
              </a:rPr>
              <a:t>Check out recyclingnearyou.com.au materials pages for more tips and info.</a:t>
            </a:r>
            <a:endParaRPr lang="en-US" sz="2000" dirty="0">
              <a:solidFill>
                <a:srgbClr val="FBF6F1"/>
              </a:solidFill>
              <a:latin typeface="Futura-Bold"/>
              <a:sym typeface="Futura-Bold"/>
            </a:endParaRPr>
          </a:p>
        </p:txBody>
      </p:sp>
    </p:spTree>
    <p:extLst>
      <p:ext uri="{BB962C8B-B14F-4D97-AF65-F5344CB8AC3E}">
        <p14:creationId xmlns:p14="http://schemas.microsoft.com/office/powerpoint/2010/main" val="364658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txBody>
          <a:bodyPr/>
          <a:lstStyle/>
          <a:p>
            <a:endParaRPr lang="en-AU"/>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592662"/>
            <a:ext cx="13942356" cy="1192634"/>
          </a:xfrm>
          <a:prstGeom prst="rect">
            <a:avLst/>
          </a:prstGeom>
        </p:spPr>
        <p:txBody>
          <a:bodyPr wrap="square" lIns="0" tIns="0" rIns="0" bIns="0" rtlCol="0" anchor="t">
            <a:spAutoFit/>
          </a:bodyPr>
          <a:lstStyle/>
          <a:p>
            <a:pPr algn="l">
              <a:lnSpc>
                <a:spcPts val="9279"/>
              </a:lnSpc>
            </a:pPr>
            <a:r>
              <a:rPr lang="en-US" sz="7999" dirty="0">
                <a:solidFill>
                  <a:srgbClr val="FFFFFF"/>
                </a:solidFill>
                <a:latin typeface="Futura-Bold"/>
              </a:rPr>
              <a:t>WE STILL HAVE SCRAPS...</a:t>
            </a:r>
          </a:p>
        </p:txBody>
      </p:sp>
      <p:sp>
        <p:nvSpPr>
          <p:cNvPr id="17" name="TextBox 16">
            <a:extLst>
              <a:ext uri="{FF2B5EF4-FFF2-40B4-BE49-F238E27FC236}">
                <a16:creationId xmlns:a16="http://schemas.microsoft.com/office/drawing/2014/main" id="{2AE1A848-D71D-E97D-E3CD-112FD81E89B5}"/>
              </a:ext>
            </a:extLst>
          </p:cNvPr>
          <p:cNvSpPr txBox="1"/>
          <p:nvPr/>
        </p:nvSpPr>
        <p:spPr>
          <a:xfrm>
            <a:off x="1028700" y="2781300"/>
            <a:ext cx="12378762" cy="3046988"/>
          </a:xfrm>
          <a:prstGeom prst="rect">
            <a:avLst/>
          </a:prstGeom>
          <a:noFill/>
        </p:spPr>
        <p:txBody>
          <a:bodyPr wrap="square" lIns="91440" tIns="45720" rIns="91440" bIns="45720" rtlCol="0" anchor="t">
            <a:spAutoFit/>
          </a:bodyPr>
          <a:lstStyle/>
          <a:p>
            <a:r>
              <a:rPr lang="en-AU" sz="3200" dirty="0">
                <a:solidFill>
                  <a:schemeClr val="bg1"/>
                </a:solidFill>
                <a:latin typeface="Montserrat"/>
                <a:cs typeface="Futura Medium"/>
              </a:rPr>
              <a:t>You can reduce your food scraps even more by not peeling certain fruits and veggies, but inevitably, most of us will have some food waste to dispose of.</a:t>
            </a:r>
          </a:p>
          <a:p>
            <a:endParaRPr lang="en-AU" sz="3200" dirty="0">
              <a:solidFill>
                <a:schemeClr val="bg1"/>
              </a:solidFill>
              <a:latin typeface="Montserrat"/>
              <a:cs typeface="Futura Medium" panose="020B0602020204020303" pitchFamily="34" charset="-79"/>
            </a:endParaRPr>
          </a:p>
          <a:p>
            <a:r>
              <a:rPr lang="en-AU" sz="3200" dirty="0">
                <a:solidFill>
                  <a:schemeClr val="bg1"/>
                </a:solidFill>
                <a:latin typeface="Montserrat"/>
                <a:cs typeface="Futura Medium"/>
              </a:rPr>
              <a:t>There are still a few options to avoid this waste going to landfill. </a:t>
            </a:r>
          </a:p>
        </p:txBody>
      </p:sp>
      <p:sp>
        <p:nvSpPr>
          <p:cNvPr id="23" name="Freeform 6">
            <a:extLst>
              <a:ext uri="{FF2B5EF4-FFF2-40B4-BE49-F238E27FC236}">
                <a16:creationId xmlns:a16="http://schemas.microsoft.com/office/drawing/2014/main" id="{5ADEC6ED-6767-38B6-E2A0-B8FD8E9378C3}"/>
              </a:ext>
            </a:extLst>
          </p:cNvPr>
          <p:cNvSpPr/>
          <p:nvPr/>
        </p:nvSpPr>
        <p:spPr>
          <a:xfrm>
            <a:off x="-1553158" y="4745190"/>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grpSp>
        <p:nvGrpSpPr>
          <p:cNvPr id="24" name="Group 23">
            <a:extLst>
              <a:ext uri="{FF2B5EF4-FFF2-40B4-BE49-F238E27FC236}">
                <a16:creationId xmlns:a16="http://schemas.microsoft.com/office/drawing/2014/main" id="{A1E9F327-1AC8-F172-BD55-07DB76ED212B}"/>
              </a:ext>
            </a:extLst>
          </p:cNvPr>
          <p:cNvGrpSpPr/>
          <p:nvPr/>
        </p:nvGrpSpPr>
        <p:grpSpPr>
          <a:xfrm>
            <a:off x="14698777" y="532474"/>
            <a:ext cx="3398849" cy="7267456"/>
            <a:chOff x="14698777" y="532474"/>
            <a:chExt cx="3398849" cy="7267456"/>
          </a:xfrm>
        </p:grpSpPr>
        <p:pic>
          <p:nvPicPr>
            <p:cNvPr id="25" name="Graphic 24" descr="Avocado outline">
              <a:extLst>
                <a:ext uri="{FF2B5EF4-FFF2-40B4-BE49-F238E27FC236}">
                  <a16:creationId xmlns:a16="http://schemas.microsoft.com/office/drawing/2014/main" id="{9D00262C-4AB5-6E68-29E0-6C688F9072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98777" y="2408546"/>
              <a:ext cx="2023831" cy="2043594"/>
            </a:xfrm>
            <a:prstGeom prst="rect">
              <a:avLst/>
            </a:prstGeom>
          </p:spPr>
        </p:pic>
        <p:pic>
          <p:nvPicPr>
            <p:cNvPr id="26" name="Graphic 25" descr="Orange outline">
              <a:extLst>
                <a:ext uri="{FF2B5EF4-FFF2-40B4-BE49-F238E27FC236}">
                  <a16:creationId xmlns:a16="http://schemas.microsoft.com/office/drawing/2014/main" id="{19CFB4D5-3DA1-BDD1-D88A-E10010F413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439196" y="6281623"/>
              <a:ext cx="1503624" cy="1518307"/>
            </a:xfrm>
            <a:prstGeom prst="rect">
              <a:avLst/>
            </a:prstGeom>
          </p:spPr>
        </p:pic>
        <p:pic>
          <p:nvPicPr>
            <p:cNvPr id="27" name="Graphic 26" descr="Takeaway outline">
              <a:extLst>
                <a:ext uri="{FF2B5EF4-FFF2-40B4-BE49-F238E27FC236}">
                  <a16:creationId xmlns:a16="http://schemas.microsoft.com/office/drawing/2014/main" id="{5196BAFD-93E9-FE2F-E18C-1D392591970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537534">
              <a:off x="15144406" y="532474"/>
              <a:ext cx="1626052" cy="1626052"/>
            </a:xfrm>
            <a:prstGeom prst="rect">
              <a:avLst/>
            </a:prstGeom>
          </p:spPr>
        </p:pic>
        <p:pic>
          <p:nvPicPr>
            <p:cNvPr id="38" name="Graphic 37" descr="Cheese outline">
              <a:extLst>
                <a:ext uri="{FF2B5EF4-FFF2-40B4-BE49-F238E27FC236}">
                  <a16:creationId xmlns:a16="http://schemas.microsoft.com/office/drawing/2014/main" id="{29BA0438-0AEE-F8C3-D98D-F1463729FE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129590">
              <a:off x="16377024" y="2010587"/>
              <a:ext cx="1380040" cy="1380040"/>
            </a:xfrm>
            <a:prstGeom prst="rect">
              <a:avLst/>
            </a:prstGeom>
          </p:spPr>
        </p:pic>
        <p:pic>
          <p:nvPicPr>
            <p:cNvPr id="40" name="Graphic 39" descr="Compost outline">
              <a:extLst>
                <a:ext uri="{FF2B5EF4-FFF2-40B4-BE49-F238E27FC236}">
                  <a16:creationId xmlns:a16="http://schemas.microsoft.com/office/drawing/2014/main" id="{270B865E-A56E-1676-B5BA-1A0B61F0CC0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66471">
              <a:off x="16243705" y="3505641"/>
              <a:ext cx="1853921" cy="1853921"/>
            </a:xfrm>
            <a:prstGeom prst="rect">
              <a:avLst/>
            </a:prstGeom>
          </p:spPr>
        </p:pic>
        <p:pic>
          <p:nvPicPr>
            <p:cNvPr id="41" name="Graphic 40" descr="Chicken leg outline">
              <a:extLst>
                <a:ext uri="{FF2B5EF4-FFF2-40B4-BE49-F238E27FC236}">
                  <a16:creationId xmlns:a16="http://schemas.microsoft.com/office/drawing/2014/main" id="{ABDD9C60-135C-5050-1A81-F4C339EF249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5888443">
              <a:off x="15116485" y="4817849"/>
              <a:ext cx="1681894" cy="1681894"/>
            </a:xfrm>
            <a:prstGeom prst="rect">
              <a:avLst/>
            </a:prstGeom>
          </p:spPr>
        </p:pic>
      </p:grpSp>
    </p:spTree>
    <p:extLst>
      <p:ext uri="{BB962C8B-B14F-4D97-AF65-F5344CB8AC3E}">
        <p14:creationId xmlns:p14="http://schemas.microsoft.com/office/powerpoint/2010/main" val="2696234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txBody>
          <a:bodyPr/>
          <a:lstStyle/>
          <a:p>
            <a:endParaRPr lang="en-AU"/>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592662"/>
            <a:ext cx="13068300" cy="1192634"/>
          </a:xfrm>
          <a:prstGeom prst="rect">
            <a:avLst/>
          </a:prstGeom>
        </p:spPr>
        <p:txBody>
          <a:bodyPr wrap="square" lIns="0" tIns="0" rIns="0" bIns="0" rtlCol="0" anchor="t">
            <a:spAutoFit/>
          </a:bodyPr>
          <a:lstStyle/>
          <a:p>
            <a:pPr algn="l">
              <a:lnSpc>
                <a:spcPts val="9279"/>
              </a:lnSpc>
            </a:pPr>
            <a:r>
              <a:rPr lang="en-US" sz="7999" dirty="0">
                <a:solidFill>
                  <a:srgbClr val="FFFFFF"/>
                </a:solidFill>
                <a:latin typeface="Futura-Bold"/>
              </a:rPr>
              <a:t>ENTER: COMPOSTING.</a:t>
            </a:r>
          </a:p>
        </p:txBody>
      </p:sp>
      <p:sp>
        <p:nvSpPr>
          <p:cNvPr id="17" name="TextBox 16">
            <a:extLst>
              <a:ext uri="{FF2B5EF4-FFF2-40B4-BE49-F238E27FC236}">
                <a16:creationId xmlns:a16="http://schemas.microsoft.com/office/drawing/2014/main" id="{2AE1A848-D71D-E97D-E3CD-112FD81E89B5}"/>
              </a:ext>
            </a:extLst>
          </p:cNvPr>
          <p:cNvSpPr txBox="1"/>
          <p:nvPr/>
        </p:nvSpPr>
        <p:spPr>
          <a:xfrm>
            <a:off x="724756" y="4244907"/>
            <a:ext cx="9182100" cy="1077218"/>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AU" sz="3200" dirty="0">
                <a:solidFill>
                  <a:schemeClr val="bg1"/>
                </a:solidFill>
                <a:latin typeface="Montserrat"/>
                <a:cs typeface="Futura Medium"/>
                <a:sym typeface="Futura-Bold"/>
              </a:rPr>
              <a:t>Some councils will provide a FOGO bin to residents</a:t>
            </a:r>
          </a:p>
        </p:txBody>
      </p:sp>
      <p:sp>
        <p:nvSpPr>
          <p:cNvPr id="6" name="TextBox 5">
            <a:extLst>
              <a:ext uri="{FF2B5EF4-FFF2-40B4-BE49-F238E27FC236}">
                <a16:creationId xmlns:a16="http://schemas.microsoft.com/office/drawing/2014/main" id="{D0CE26D5-7FB5-93D0-AF18-634C36068040}"/>
              </a:ext>
            </a:extLst>
          </p:cNvPr>
          <p:cNvSpPr txBox="1"/>
          <p:nvPr/>
        </p:nvSpPr>
        <p:spPr>
          <a:xfrm>
            <a:off x="721214" y="5353142"/>
            <a:ext cx="12394420" cy="584775"/>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AU" sz="3200" dirty="0">
                <a:solidFill>
                  <a:schemeClr val="bg1"/>
                </a:solidFill>
                <a:latin typeface="Montserrat"/>
                <a:cs typeface="Futura Medium"/>
                <a:sym typeface="Futura-Bold"/>
              </a:rPr>
              <a:t>Set up a compost bin or site in your garden</a:t>
            </a:r>
          </a:p>
        </p:txBody>
      </p:sp>
      <p:sp>
        <p:nvSpPr>
          <p:cNvPr id="9" name="Freeform 6">
            <a:extLst>
              <a:ext uri="{FF2B5EF4-FFF2-40B4-BE49-F238E27FC236}">
                <a16:creationId xmlns:a16="http://schemas.microsoft.com/office/drawing/2014/main" id="{C93D68E3-98E9-5507-2AA5-E42A5C4A9790}"/>
              </a:ext>
            </a:extLst>
          </p:cNvPr>
          <p:cNvSpPr/>
          <p:nvPr/>
        </p:nvSpPr>
        <p:spPr>
          <a:xfrm>
            <a:off x="13751494" y="-3442678"/>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sp>
        <p:nvSpPr>
          <p:cNvPr id="10" name="TextBox 9">
            <a:extLst>
              <a:ext uri="{FF2B5EF4-FFF2-40B4-BE49-F238E27FC236}">
                <a16:creationId xmlns:a16="http://schemas.microsoft.com/office/drawing/2014/main" id="{A371E3CC-83B0-4B6F-EF9D-9DB48C8E2638}"/>
              </a:ext>
            </a:extLst>
          </p:cNvPr>
          <p:cNvSpPr txBox="1"/>
          <p:nvPr/>
        </p:nvSpPr>
        <p:spPr>
          <a:xfrm>
            <a:off x="721214" y="6137488"/>
            <a:ext cx="12394420" cy="584775"/>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AU" sz="3200" dirty="0">
                <a:solidFill>
                  <a:schemeClr val="bg1"/>
                </a:solidFill>
                <a:latin typeface="Montserrat"/>
                <a:cs typeface="Futura Medium"/>
                <a:sym typeface="Futura-Bold"/>
              </a:rPr>
              <a:t>Set up a worm farm on your balcony</a:t>
            </a:r>
          </a:p>
        </p:txBody>
      </p:sp>
      <p:sp>
        <p:nvSpPr>
          <p:cNvPr id="12" name="TextBox 11">
            <a:extLst>
              <a:ext uri="{FF2B5EF4-FFF2-40B4-BE49-F238E27FC236}">
                <a16:creationId xmlns:a16="http://schemas.microsoft.com/office/drawing/2014/main" id="{F9CC3EFD-1067-DA26-4DC9-DD7DB1330D18}"/>
              </a:ext>
            </a:extLst>
          </p:cNvPr>
          <p:cNvSpPr txBox="1"/>
          <p:nvPr/>
        </p:nvSpPr>
        <p:spPr>
          <a:xfrm>
            <a:off x="8153400" y="7506609"/>
            <a:ext cx="12394420" cy="461665"/>
          </a:xfrm>
          <a:prstGeom prst="rect">
            <a:avLst/>
          </a:prstGeom>
          <a:noFill/>
        </p:spPr>
        <p:txBody>
          <a:bodyPr wrap="square" lIns="91440" tIns="45720" rIns="91440" bIns="45720" rtlCol="0" anchor="t">
            <a:spAutoFit/>
          </a:bodyPr>
          <a:lstStyle/>
          <a:p>
            <a:r>
              <a:rPr lang="en-AU" sz="2400" dirty="0">
                <a:solidFill>
                  <a:schemeClr val="bg1"/>
                </a:solidFill>
                <a:latin typeface="Futura-Bold"/>
                <a:cs typeface="Futura Medium"/>
                <a:sym typeface="Futura-Bold"/>
              </a:rPr>
              <a:t>Is there anything microorganisms can’t do??</a:t>
            </a:r>
          </a:p>
        </p:txBody>
      </p:sp>
      <p:pic>
        <p:nvPicPr>
          <p:cNvPr id="19" name="Graphic 18" descr="Germ outline">
            <a:extLst>
              <a:ext uri="{FF2B5EF4-FFF2-40B4-BE49-F238E27FC236}">
                <a16:creationId xmlns:a16="http://schemas.microsoft.com/office/drawing/2014/main" id="{51A676DB-09D4-8D23-3407-F8D70CF799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121267">
            <a:off x="16265408" y="7694649"/>
            <a:ext cx="914400" cy="914400"/>
          </a:xfrm>
          <a:prstGeom prst="rect">
            <a:avLst/>
          </a:prstGeom>
        </p:spPr>
      </p:pic>
      <p:pic>
        <p:nvPicPr>
          <p:cNvPr id="20" name="Graphic 19" descr="Germ outline">
            <a:extLst>
              <a:ext uri="{FF2B5EF4-FFF2-40B4-BE49-F238E27FC236}">
                <a16:creationId xmlns:a16="http://schemas.microsoft.com/office/drawing/2014/main" id="{4FE8C6B8-12A3-57CA-5747-41BA6A010A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396245">
            <a:off x="7755239" y="6835756"/>
            <a:ext cx="914400" cy="914400"/>
          </a:xfrm>
          <a:prstGeom prst="rect">
            <a:avLst/>
          </a:prstGeom>
        </p:spPr>
      </p:pic>
      <p:pic>
        <p:nvPicPr>
          <p:cNvPr id="21" name="Graphic 20" descr="Germ outline">
            <a:extLst>
              <a:ext uri="{FF2B5EF4-FFF2-40B4-BE49-F238E27FC236}">
                <a16:creationId xmlns:a16="http://schemas.microsoft.com/office/drawing/2014/main" id="{6901D62E-2EDF-BEB6-CE5F-9B720AB31B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26732" y="7598330"/>
            <a:ext cx="914400" cy="914400"/>
          </a:xfrm>
          <a:prstGeom prst="rect">
            <a:avLst/>
          </a:prstGeom>
        </p:spPr>
      </p:pic>
      <p:pic>
        <p:nvPicPr>
          <p:cNvPr id="22" name="Graphic 21" descr="Germ outline">
            <a:extLst>
              <a:ext uri="{FF2B5EF4-FFF2-40B4-BE49-F238E27FC236}">
                <a16:creationId xmlns:a16="http://schemas.microsoft.com/office/drawing/2014/main" id="{7EB539A6-E283-EE44-2175-31F7459243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5629346">
            <a:off x="17136305" y="7660496"/>
            <a:ext cx="914400" cy="914400"/>
          </a:xfrm>
          <a:prstGeom prst="rect">
            <a:avLst/>
          </a:prstGeom>
        </p:spPr>
      </p:pic>
      <p:grpSp>
        <p:nvGrpSpPr>
          <p:cNvPr id="29" name="Group 9">
            <a:extLst>
              <a:ext uri="{FF2B5EF4-FFF2-40B4-BE49-F238E27FC236}">
                <a16:creationId xmlns:a16="http://schemas.microsoft.com/office/drawing/2014/main" id="{61193213-868F-299D-4B32-300A113AE1CB}"/>
              </a:ext>
            </a:extLst>
          </p:cNvPr>
          <p:cNvGrpSpPr/>
          <p:nvPr/>
        </p:nvGrpSpPr>
        <p:grpSpPr>
          <a:xfrm>
            <a:off x="10987735" y="3402243"/>
            <a:ext cx="6725750" cy="3667175"/>
            <a:chOff x="0" y="0"/>
            <a:chExt cx="7081776" cy="4554197"/>
          </a:xfrm>
        </p:grpSpPr>
        <p:grpSp>
          <p:nvGrpSpPr>
            <p:cNvPr id="30" name="Group 10">
              <a:extLst>
                <a:ext uri="{FF2B5EF4-FFF2-40B4-BE49-F238E27FC236}">
                  <a16:creationId xmlns:a16="http://schemas.microsoft.com/office/drawing/2014/main" id="{1351C44B-B499-7934-7D0A-A80CA11132E2}"/>
                </a:ext>
              </a:extLst>
            </p:cNvPr>
            <p:cNvGrpSpPr/>
            <p:nvPr/>
          </p:nvGrpSpPr>
          <p:grpSpPr>
            <a:xfrm>
              <a:off x="142440" y="262235"/>
              <a:ext cx="6939336" cy="4291962"/>
              <a:chOff x="0" y="0"/>
              <a:chExt cx="2010869" cy="1243717"/>
            </a:xfrm>
          </p:grpSpPr>
          <p:sp>
            <p:nvSpPr>
              <p:cNvPr id="35" name="Freeform 11">
                <a:extLst>
                  <a:ext uri="{FF2B5EF4-FFF2-40B4-BE49-F238E27FC236}">
                    <a16:creationId xmlns:a16="http://schemas.microsoft.com/office/drawing/2014/main" id="{79D802BF-647E-46A6-ED10-4EB372A067B6}"/>
                  </a:ext>
                </a:extLst>
              </p:cNvPr>
              <p:cNvSpPr/>
              <p:nvPr/>
            </p:nvSpPr>
            <p:spPr>
              <a:xfrm>
                <a:off x="0" y="0"/>
                <a:ext cx="2010869" cy="1243717"/>
              </a:xfrm>
              <a:custGeom>
                <a:avLst/>
                <a:gdLst/>
                <a:ahLst/>
                <a:cxnLst/>
                <a:rect l="l" t="t" r="r" b="b"/>
                <a:pathLst>
                  <a:path w="2010869" h="1243717">
                    <a:moveTo>
                      <a:pt x="22313" y="0"/>
                    </a:moveTo>
                    <a:lnTo>
                      <a:pt x="1988556" y="0"/>
                    </a:lnTo>
                    <a:cubicBezTo>
                      <a:pt x="1994474" y="0"/>
                      <a:pt x="2000149" y="2351"/>
                      <a:pt x="2004334" y="6535"/>
                    </a:cubicBezTo>
                    <a:cubicBezTo>
                      <a:pt x="2008518" y="10720"/>
                      <a:pt x="2010869" y="16395"/>
                      <a:pt x="2010869" y="22313"/>
                    </a:cubicBezTo>
                    <a:lnTo>
                      <a:pt x="2010869" y="1221404"/>
                    </a:lnTo>
                    <a:cubicBezTo>
                      <a:pt x="2010869" y="1227322"/>
                      <a:pt x="2008518" y="1232998"/>
                      <a:pt x="2004334" y="1237182"/>
                    </a:cubicBezTo>
                    <a:cubicBezTo>
                      <a:pt x="2000149" y="1241367"/>
                      <a:pt x="1994474" y="1243717"/>
                      <a:pt x="1988556" y="1243717"/>
                    </a:cubicBezTo>
                    <a:lnTo>
                      <a:pt x="22313" y="1243717"/>
                    </a:lnTo>
                    <a:cubicBezTo>
                      <a:pt x="16395" y="1243717"/>
                      <a:pt x="10720" y="1241367"/>
                      <a:pt x="6535" y="1237182"/>
                    </a:cubicBezTo>
                    <a:cubicBezTo>
                      <a:pt x="2351" y="1232998"/>
                      <a:pt x="0" y="1227322"/>
                      <a:pt x="0" y="1221404"/>
                    </a:cubicBezTo>
                    <a:lnTo>
                      <a:pt x="0" y="22313"/>
                    </a:lnTo>
                    <a:cubicBezTo>
                      <a:pt x="0" y="16395"/>
                      <a:pt x="2351" y="10720"/>
                      <a:pt x="6535" y="6535"/>
                    </a:cubicBezTo>
                    <a:cubicBezTo>
                      <a:pt x="10720" y="2351"/>
                      <a:pt x="16395" y="0"/>
                      <a:pt x="22313" y="0"/>
                    </a:cubicBezTo>
                    <a:close/>
                  </a:path>
                </a:pathLst>
              </a:custGeom>
              <a:solidFill>
                <a:srgbClr val="ECF0F1"/>
              </a:solidFill>
            </p:spPr>
            <p:txBody>
              <a:bodyPr/>
              <a:lstStyle/>
              <a:p>
                <a:endParaRPr lang="en-AU"/>
              </a:p>
            </p:txBody>
          </p:sp>
          <p:sp>
            <p:nvSpPr>
              <p:cNvPr id="36" name="TextBox 12">
                <a:extLst>
                  <a:ext uri="{FF2B5EF4-FFF2-40B4-BE49-F238E27FC236}">
                    <a16:creationId xmlns:a16="http://schemas.microsoft.com/office/drawing/2014/main" id="{9FBED51D-BF11-8446-F3CC-23D8A99E2C98}"/>
                  </a:ext>
                </a:extLst>
              </p:cNvPr>
              <p:cNvSpPr txBox="1"/>
              <p:nvPr/>
            </p:nvSpPr>
            <p:spPr>
              <a:xfrm>
                <a:off x="0" y="85725"/>
                <a:ext cx="2010869" cy="1157992"/>
              </a:xfrm>
              <a:prstGeom prst="rect">
                <a:avLst/>
              </a:prstGeom>
            </p:spPr>
            <p:txBody>
              <a:bodyPr lIns="50800" tIns="50800" rIns="50800" bIns="50800" rtlCol="0" anchor="ctr"/>
              <a:lstStyle/>
              <a:p>
                <a:pPr algn="ctr">
                  <a:lnSpc>
                    <a:spcPts val="1925"/>
                  </a:lnSpc>
                </a:pPr>
                <a:endParaRPr/>
              </a:p>
            </p:txBody>
          </p:sp>
        </p:grpSp>
        <p:grpSp>
          <p:nvGrpSpPr>
            <p:cNvPr id="31" name="Group 13">
              <a:extLst>
                <a:ext uri="{FF2B5EF4-FFF2-40B4-BE49-F238E27FC236}">
                  <a16:creationId xmlns:a16="http://schemas.microsoft.com/office/drawing/2014/main" id="{2CF4FD36-CB05-BB79-9CC6-51165D6D0098}"/>
                </a:ext>
              </a:extLst>
            </p:cNvPr>
            <p:cNvGrpSpPr/>
            <p:nvPr/>
          </p:nvGrpSpPr>
          <p:grpSpPr>
            <a:xfrm>
              <a:off x="0" y="0"/>
              <a:ext cx="6927312" cy="4397773"/>
              <a:chOff x="0" y="0"/>
              <a:chExt cx="1959087" cy="1243717"/>
            </a:xfrm>
          </p:grpSpPr>
          <p:sp>
            <p:nvSpPr>
              <p:cNvPr id="33" name="Freeform 14">
                <a:extLst>
                  <a:ext uri="{FF2B5EF4-FFF2-40B4-BE49-F238E27FC236}">
                    <a16:creationId xmlns:a16="http://schemas.microsoft.com/office/drawing/2014/main" id="{18D104D1-A92A-B09D-37F3-6CB376CBE45F}"/>
                  </a:ext>
                </a:extLst>
              </p:cNvPr>
              <p:cNvSpPr/>
              <p:nvPr/>
            </p:nvSpPr>
            <p:spPr>
              <a:xfrm>
                <a:off x="0" y="0"/>
                <a:ext cx="1959087" cy="1243717"/>
              </a:xfrm>
              <a:custGeom>
                <a:avLst/>
                <a:gdLst/>
                <a:ahLst/>
                <a:cxnLst/>
                <a:rect l="l" t="t" r="r" b="b"/>
                <a:pathLst>
                  <a:path w="1959087" h="1243717">
                    <a:moveTo>
                      <a:pt x="22352" y="0"/>
                    </a:moveTo>
                    <a:lnTo>
                      <a:pt x="1936735" y="0"/>
                    </a:lnTo>
                    <a:cubicBezTo>
                      <a:pt x="1949079" y="0"/>
                      <a:pt x="1959087" y="10007"/>
                      <a:pt x="1959087" y="22352"/>
                    </a:cubicBezTo>
                    <a:lnTo>
                      <a:pt x="1959087" y="1221366"/>
                    </a:lnTo>
                    <a:cubicBezTo>
                      <a:pt x="1959087" y="1227294"/>
                      <a:pt x="1956732" y="1232979"/>
                      <a:pt x="1952540" y="1237171"/>
                    </a:cubicBezTo>
                    <a:cubicBezTo>
                      <a:pt x="1948348" y="1241363"/>
                      <a:pt x="1942663" y="1243717"/>
                      <a:pt x="1936735" y="1243717"/>
                    </a:cubicBezTo>
                    <a:lnTo>
                      <a:pt x="22352" y="1243717"/>
                    </a:lnTo>
                    <a:cubicBezTo>
                      <a:pt x="10007" y="1243717"/>
                      <a:pt x="0" y="1233710"/>
                      <a:pt x="0" y="1221366"/>
                    </a:cubicBezTo>
                    <a:lnTo>
                      <a:pt x="0" y="22352"/>
                    </a:lnTo>
                    <a:cubicBezTo>
                      <a:pt x="0" y="10007"/>
                      <a:pt x="10007" y="0"/>
                      <a:pt x="22352" y="0"/>
                    </a:cubicBezTo>
                    <a:close/>
                  </a:path>
                </a:pathLst>
              </a:custGeom>
              <a:solidFill>
                <a:srgbClr val="00A7E1"/>
              </a:solidFill>
            </p:spPr>
            <p:txBody>
              <a:bodyPr/>
              <a:lstStyle/>
              <a:p>
                <a:endParaRPr lang="en-AU" dirty="0"/>
              </a:p>
            </p:txBody>
          </p:sp>
          <p:sp>
            <p:nvSpPr>
              <p:cNvPr id="34" name="TextBox 15">
                <a:extLst>
                  <a:ext uri="{FF2B5EF4-FFF2-40B4-BE49-F238E27FC236}">
                    <a16:creationId xmlns:a16="http://schemas.microsoft.com/office/drawing/2014/main" id="{183DDCFD-35B1-FE69-00AE-4BE960DF227C}"/>
                  </a:ext>
                </a:extLst>
              </p:cNvPr>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sp>
          <p:nvSpPr>
            <p:cNvPr id="32" name="TextBox 16">
              <a:extLst>
                <a:ext uri="{FF2B5EF4-FFF2-40B4-BE49-F238E27FC236}">
                  <a16:creationId xmlns:a16="http://schemas.microsoft.com/office/drawing/2014/main" id="{E03F3982-C869-6A6D-5A49-261BFFDD602F}"/>
                </a:ext>
              </a:extLst>
            </p:cNvPr>
            <p:cNvSpPr txBox="1"/>
            <p:nvPr/>
          </p:nvSpPr>
          <p:spPr>
            <a:xfrm>
              <a:off x="534571" y="376117"/>
              <a:ext cx="6096000" cy="3286235"/>
            </a:xfrm>
            <a:prstGeom prst="rect">
              <a:avLst/>
            </a:prstGeom>
          </p:spPr>
          <p:txBody>
            <a:bodyPr wrap="square" lIns="0" tIns="0" rIns="0" bIns="0" rtlCol="0" anchor="t">
              <a:spAutoFit/>
            </a:bodyPr>
            <a:lstStyle/>
            <a:p>
              <a:pPr>
                <a:lnSpc>
                  <a:spcPts val="3479"/>
                </a:lnSpc>
              </a:pPr>
              <a:r>
                <a:rPr lang="en-US" sz="2000" dirty="0">
                  <a:solidFill>
                    <a:srgbClr val="FBF6F1"/>
                  </a:solidFill>
                  <a:latin typeface="Futura-Bold"/>
                </a:rPr>
                <a:t>Using compost on your plants will:</a:t>
              </a:r>
            </a:p>
            <a:p>
              <a:pPr>
                <a:lnSpc>
                  <a:spcPts val="3479"/>
                </a:lnSpc>
              </a:pPr>
              <a:endParaRPr lang="en-US" sz="2000" dirty="0">
                <a:solidFill>
                  <a:srgbClr val="FBF6F1"/>
                </a:solidFill>
                <a:latin typeface="Futura-Bold"/>
              </a:endParaRPr>
            </a:p>
            <a:p>
              <a:pPr marL="342900" indent="-342900">
                <a:lnSpc>
                  <a:spcPts val="3479"/>
                </a:lnSpc>
                <a:buFont typeface="Arial" panose="020B0604020202020204" pitchFamily="34" charset="0"/>
                <a:buChar char="•"/>
              </a:pPr>
              <a:r>
                <a:rPr lang="en-US" sz="2000" dirty="0">
                  <a:solidFill>
                    <a:srgbClr val="FBF6F1"/>
                  </a:solidFill>
                  <a:latin typeface="Montserrat"/>
                </a:rPr>
                <a:t>Help retain water</a:t>
              </a:r>
            </a:p>
            <a:p>
              <a:pPr marL="342900" indent="-342900">
                <a:lnSpc>
                  <a:spcPts val="3479"/>
                </a:lnSpc>
                <a:buFont typeface="Arial" panose="020B0604020202020204" pitchFamily="34" charset="0"/>
                <a:buChar char="•"/>
              </a:pPr>
              <a:r>
                <a:rPr lang="en-US" sz="2000" dirty="0">
                  <a:solidFill>
                    <a:srgbClr val="FBF6F1"/>
                  </a:solidFill>
                  <a:latin typeface="Montserrat"/>
                </a:rPr>
                <a:t>Add nutrients and reduce need for bought </a:t>
              </a:r>
              <a:r>
                <a:rPr lang="en-US" sz="2000" err="1">
                  <a:solidFill>
                    <a:srgbClr val="FBF6F1"/>
                  </a:solidFill>
                  <a:latin typeface="Montserrat"/>
                </a:rPr>
                <a:t>fertilisers</a:t>
              </a:r>
              <a:endParaRPr lang="en-US" sz="2000">
                <a:solidFill>
                  <a:srgbClr val="FBF6F1"/>
                </a:solidFill>
                <a:latin typeface="Montserrat"/>
              </a:endParaRPr>
            </a:p>
            <a:p>
              <a:pPr marL="342900" indent="-342900">
                <a:lnSpc>
                  <a:spcPts val="3479"/>
                </a:lnSpc>
                <a:buFont typeface="Arial" panose="020B0604020202020204" pitchFamily="34" charset="0"/>
                <a:buChar char="•"/>
              </a:pPr>
              <a:r>
                <a:rPr lang="en-US" sz="2000" dirty="0">
                  <a:solidFill>
                    <a:srgbClr val="FBF6F1"/>
                  </a:solidFill>
                  <a:latin typeface="Montserrat"/>
                </a:rPr>
                <a:t>Improve soil structure and health</a:t>
              </a:r>
            </a:p>
          </p:txBody>
        </p:sp>
      </p:grpSp>
      <p:sp>
        <p:nvSpPr>
          <p:cNvPr id="37" name="TextBox 36">
            <a:extLst>
              <a:ext uri="{FF2B5EF4-FFF2-40B4-BE49-F238E27FC236}">
                <a16:creationId xmlns:a16="http://schemas.microsoft.com/office/drawing/2014/main" id="{5702C4C7-D12E-DB75-1256-B239658956A1}"/>
              </a:ext>
            </a:extLst>
          </p:cNvPr>
          <p:cNvSpPr txBox="1"/>
          <p:nvPr/>
        </p:nvSpPr>
        <p:spPr>
          <a:xfrm>
            <a:off x="1025742" y="2519352"/>
            <a:ext cx="12394420" cy="1077218"/>
          </a:xfrm>
          <a:prstGeom prst="rect">
            <a:avLst/>
          </a:prstGeom>
          <a:noFill/>
        </p:spPr>
        <p:txBody>
          <a:bodyPr wrap="square" lIns="91440" tIns="45720" rIns="91440" bIns="45720" rtlCol="0" anchor="t">
            <a:spAutoFit/>
          </a:bodyPr>
          <a:lstStyle/>
          <a:p>
            <a:r>
              <a:rPr lang="en-AU" sz="3200" dirty="0">
                <a:solidFill>
                  <a:schemeClr val="bg1"/>
                </a:solidFill>
                <a:latin typeface="Futura-Bold"/>
                <a:cs typeface="Futura Medium"/>
                <a:sym typeface="Futura-Bold"/>
              </a:rPr>
              <a:t>There may be a few composting options open to you, depending on where you live.</a:t>
            </a:r>
          </a:p>
        </p:txBody>
      </p:sp>
    </p:spTree>
    <p:extLst>
      <p:ext uri="{BB962C8B-B14F-4D97-AF65-F5344CB8AC3E}">
        <p14:creationId xmlns:p14="http://schemas.microsoft.com/office/powerpoint/2010/main" val="2694468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txBody>
          <a:bodyPr/>
          <a:lstStyle/>
          <a:p>
            <a:endParaRPr lang="en-AU"/>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592662"/>
            <a:ext cx="13068300" cy="1192634"/>
          </a:xfrm>
          <a:prstGeom prst="rect">
            <a:avLst/>
          </a:prstGeom>
        </p:spPr>
        <p:txBody>
          <a:bodyPr wrap="square" lIns="0" tIns="0" rIns="0" bIns="0" rtlCol="0" anchor="t">
            <a:spAutoFit/>
          </a:bodyPr>
          <a:lstStyle/>
          <a:p>
            <a:pPr algn="l">
              <a:lnSpc>
                <a:spcPts val="9279"/>
              </a:lnSpc>
            </a:pPr>
            <a:r>
              <a:rPr lang="en-US" sz="7999" dirty="0">
                <a:solidFill>
                  <a:srgbClr val="FFFFFF"/>
                </a:solidFill>
                <a:latin typeface="Futura-Bold"/>
              </a:rPr>
              <a:t>FOGO.</a:t>
            </a:r>
          </a:p>
        </p:txBody>
      </p:sp>
      <p:sp>
        <p:nvSpPr>
          <p:cNvPr id="17" name="TextBox 16">
            <a:extLst>
              <a:ext uri="{FF2B5EF4-FFF2-40B4-BE49-F238E27FC236}">
                <a16:creationId xmlns:a16="http://schemas.microsoft.com/office/drawing/2014/main" id="{2AE1A848-D71D-E97D-E3CD-112FD81E89B5}"/>
              </a:ext>
            </a:extLst>
          </p:cNvPr>
          <p:cNvSpPr txBox="1"/>
          <p:nvPr/>
        </p:nvSpPr>
        <p:spPr>
          <a:xfrm>
            <a:off x="1028700" y="2781300"/>
            <a:ext cx="12394420" cy="2554545"/>
          </a:xfrm>
          <a:prstGeom prst="rect">
            <a:avLst/>
          </a:prstGeom>
          <a:noFill/>
        </p:spPr>
        <p:txBody>
          <a:bodyPr wrap="square" lIns="91440" tIns="45720" rIns="91440" bIns="45720" rtlCol="0" anchor="t">
            <a:spAutoFit/>
          </a:bodyPr>
          <a:lstStyle/>
          <a:p>
            <a:r>
              <a:rPr lang="en-AU" sz="3200" dirty="0">
                <a:solidFill>
                  <a:schemeClr val="bg1"/>
                </a:solidFill>
                <a:latin typeface="Futura-Bold"/>
                <a:cs typeface="Futura Medium"/>
                <a:sym typeface="Futura-Bold"/>
              </a:rPr>
              <a:t>In some council areas, residents receive a FOGO, or “food organics garden organics” service as part of their regular waste service. It is a different service to the more established garden organics or green waste bin, which only accepts garden waste.</a:t>
            </a:r>
          </a:p>
        </p:txBody>
      </p:sp>
      <p:sp>
        <p:nvSpPr>
          <p:cNvPr id="23" name="Freeform 6">
            <a:extLst>
              <a:ext uri="{FF2B5EF4-FFF2-40B4-BE49-F238E27FC236}">
                <a16:creationId xmlns:a16="http://schemas.microsoft.com/office/drawing/2014/main" id="{5ADEC6ED-6767-38B6-E2A0-B8FD8E9378C3}"/>
              </a:ext>
            </a:extLst>
          </p:cNvPr>
          <p:cNvSpPr/>
          <p:nvPr/>
        </p:nvSpPr>
        <p:spPr>
          <a:xfrm>
            <a:off x="-1752600" y="4693619"/>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sp>
        <p:nvSpPr>
          <p:cNvPr id="9" name="Freeform 6">
            <a:extLst>
              <a:ext uri="{FF2B5EF4-FFF2-40B4-BE49-F238E27FC236}">
                <a16:creationId xmlns:a16="http://schemas.microsoft.com/office/drawing/2014/main" id="{C93D68E3-98E9-5507-2AA5-E42A5C4A9790}"/>
              </a:ext>
            </a:extLst>
          </p:cNvPr>
          <p:cNvSpPr/>
          <p:nvPr/>
        </p:nvSpPr>
        <p:spPr>
          <a:xfrm>
            <a:off x="-1752600" y="4707090"/>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sp>
        <p:nvSpPr>
          <p:cNvPr id="15" name="Freeform 6">
            <a:extLst>
              <a:ext uri="{FF2B5EF4-FFF2-40B4-BE49-F238E27FC236}">
                <a16:creationId xmlns:a16="http://schemas.microsoft.com/office/drawing/2014/main" id="{658054C0-DAC8-DB40-6CAD-A20B404F3C39}"/>
              </a:ext>
            </a:extLst>
          </p:cNvPr>
          <p:cNvSpPr/>
          <p:nvPr/>
        </p:nvSpPr>
        <p:spPr>
          <a:xfrm>
            <a:off x="-1752600" y="4739574"/>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txBody>
          <a:bodyPr/>
          <a:lstStyle/>
          <a:p>
            <a:r>
              <a:rPr lang="en-AU" b="0" i="0" dirty="0">
                <a:solidFill>
                  <a:srgbClr val="000000"/>
                </a:solidFill>
                <a:effectLst/>
                <a:latin typeface="Times" pitchFamily="2" charset="0"/>
              </a:rPr>
              <a:t> </a:t>
            </a:r>
            <a:endParaRPr lang="en-AU" dirty="0"/>
          </a:p>
        </p:txBody>
      </p:sp>
      <p:sp>
        <p:nvSpPr>
          <p:cNvPr id="29" name="TextBox 28">
            <a:extLst>
              <a:ext uri="{FF2B5EF4-FFF2-40B4-BE49-F238E27FC236}">
                <a16:creationId xmlns:a16="http://schemas.microsoft.com/office/drawing/2014/main" id="{7AB778A9-F6A5-45D6-7EF8-D58A69CD2FA6}"/>
              </a:ext>
            </a:extLst>
          </p:cNvPr>
          <p:cNvSpPr txBox="1"/>
          <p:nvPr/>
        </p:nvSpPr>
        <p:spPr>
          <a:xfrm>
            <a:off x="4757972" y="6381671"/>
            <a:ext cx="11409853" cy="1815882"/>
          </a:xfrm>
          <a:prstGeom prst="rect">
            <a:avLst/>
          </a:prstGeom>
          <a:noFill/>
        </p:spPr>
        <p:txBody>
          <a:bodyPr wrap="square" lIns="91440" tIns="45720" rIns="91440" bIns="45720" rtlCol="0" anchor="t">
            <a:spAutoFit/>
          </a:bodyPr>
          <a:lstStyle/>
          <a:p>
            <a:pPr algn="r"/>
            <a:r>
              <a:rPr lang="en-AU" sz="2800" dirty="0">
                <a:solidFill>
                  <a:schemeClr val="bg1"/>
                </a:solidFill>
                <a:latin typeface="Montserrat"/>
                <a:cs typeface="Futura Medium"/>
              </a:rPr>
              <a:t>All councils must implement food waste reduction strategies by 2030, in line with the federal National Food Waste Strategy. FOGO forms a part of this strategy for some councils but will not be suitable for all areas.</a:t>
            </a:r>
          </a:p>
        </p:txBody>
      </p:sp>
      <p:grpSp>
        <p:nvGrpSpPr>
          <p:cNvPr id="34" name="Group 33">
            <a:extLst>
              <a:ext uri="{FF2B5EF4-FFF2-40B4-BE49-F238E27FC236}">
                <a16:creationId xmlns:a16="http://schemas.microsoft.com/office/drawing/2014/main" id="{C35678D5-F398-F626-0D06-2FA4627CF959}"/>
              </a:ext>
            </a:extLst>
          </p:cNvPr>
          <p:cNvGrpSpPr/>
          <p:nvPr/>
        </p:nvGrpSpPr>
        <p:grpSpPr>
          <a:xfrm>
            <a:off x="14341983" y="714683"/>
            <a:ext cx="3880206" cy="7894366"/>
            <a:chOff x="14341983" y="714683"/>
            <a:chExt cx="3880206" cy="7894366"/>
          </a:xfrm>
        </p:grpSpPr>
        <p:pic>
          <p:nvPicPr>
            <p:cNvPr id="25" name="Graphic 24" descr="Avocado outline">
              <a:extLst>
                <a:ext uri="{FF2B5EF4-FFF2-40B4-BE49-F238E27FC236}">
                  <a16:creationId xmlns:a16="http://schemas.microsoft.com/office/drawing/2014/main" id="{9D00262C-4AB5-6E68-29E0-6C688F9072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98777" y="2408546"/>
              <a:ext cx="2023831" cy="2043594"/>
            </a:xfrm>
            <a:prstGeom prst="rect">
              <a:avLst/>
            </a:prstGeom>
          </p:spPr>
        </p:pic>
        <p:pic>
          <p:nvPicPr>
            <p:cNvPr id="26" name="Graphic 25" descr="Orange outline">
              <a:extLst>
                <a:ext uri="{FF2B5EF4-FFF2-40B4-BE49-F238E27FC236}">
                  <a16:creationId xmlns:a16="http://schemas.microsoft.com/office/drawing/2014/main" id="{19CFB4D5-3DA1-BDD1-D88A-E10010F413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439196" y="6281623"/>
              <a:ext cx="1503624" cy="1518307"/>
            </a:xfrm>
            <a:prstGeom prst="rect">
              <a:avLst/>
            </a:prstGeom>
          </p:spPr>
        </p:pic>
        <p:pic>
          <p:nvPicPr>
            <p:cNvPr id="40" name="Graphic 39" descr="Compost outline">
              <a:extLst>
                <a:ext uri="{FF2B5EF4-FFF2-40B4-BE49-F238E27FC236}">
                  <a16:creationId xmlns:a16="http://schemas.microsoft.com/office/drawing/2014/main" id="{270B865E-A56E-1676-B5BA-1A0B61F0CC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66471">
              <a:off x="16243705" y="3505641"/>
              <a:ext cx="1853921" cy="1853921"/>
            </a:xfrm>
            <a:prstGeom prst="rect">
              <a:avLst/>
            </a:prstGeom>
          </p:spPr>
        </p:pic>
        <p:pic>
          <p:nvPicPr>
            <p:cNvPr id="14" name="Graphic 13" descr="Germ outline">
              <a:extLst>
                <a:ext uri="{FF2B5EF4-FFF2-40B4-BE49-F238E27FC236}">
                  <a16:creationId xmlns:a16="http://schemas.microsoft.com/office/drawing/2014/main" id="{0C42F1BB-A046-8FF5-1167-CF5FE86688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783188">
              <a:off x="16799943" y="5438262"/>
              <a:ext cx="914400" cy="914400"/>
            </a:xfrm>
            <a:prstGeom prst="rect">
              <a:avLst/>
            </a:prstGeom>
          </p:spPr>
        </p:pic>
        <p:pic>
          <p:nvPicPr>
            <p:cNvPr id="16" name="Graphic 15" descr="Germ outline">
              <a:extLst>
                <a:ext uri="{FF2B5EF4-FFF2-40B4-BE49-F238E27FC236}">
                  <a16:creationId xmlns:a16="http://schemas.microsoft.com/office/drawing/2014/main" id="{7CF28035-D6CA-355A-2920-833C1D13B2E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6596898" y="1142591"/>
              <a:ext cx="914400" cy="914400"/>
            </a:xfrm>
            <a:prstGeom prst="rect">
              <a:avLst/>
            </a:prstGeom>
          </p:spPr>
        </p:pic>
        <p:pic>
          <p:nvPicPr>
            <p:cNvPr id="18" name="Graphic 17" descr="Germ outline">
              <a:extLst>
                <a:ext uri="{FF2B5EF4-FFF2-40B4-BE49-F238E27FC236}">
                  <a16:creationId xmlns:a16="http://schemas.microsoft.com/office/drawing/2014/main" id="{EC605408-C2E2-F13D-F7A9-C2D265B1C16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734068" y="2097870"/>
              <a:ext cx="914400" cy="914400"/>
            </a:xfrm>
            <a:prstGeom prst="rect">
              <a:avLst/>
            </a:prstGeom>
          </p:spPr>
        </p:pic>
        <p:pic>
          <p:nvPicPr>
            <p:cNvPr id="19" name="Graphic 18" descr="Germ outline">
              <a:extLst>
                <a:ext uri="{FF2B5EF4-FFF2-40B4-BE49-F238E27FC236}">
                  <a16:creationId xmlns:a16="http://schemas.microsoft.com/office/drawing/2014/main" id="{51A676DB-09D4-8D23-3407-F8D70CF799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121267">
              <a:off x="16265408" y="7694649"/>
              <a:ext cx="914400" cy="914400"/>
            </a:xfrm>
            <a:prstGeom prst="rect">
              <a:avLst/>
            </a:prstGeom>
          </p:spPr>
        </p:pic>
        <p:pic>
          <p:nvPicPr>
            <p:cNvPr id="22" name="Graphic 21" descr="Germ outline">
              <a:extLst>
                <a:ext uri="{FF2B5EF4-FFF2-40B4-BE49-F238E27FC236}">
                  <a16:creationId xmlns:a16="http://schemas.microsoft.com/office/drawing/2014/main" id="{7EB539A6-E283-EE44-2175-31F74592436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5629346">
              <a:off x="17136305" y="7660496"/>
              <a:ext cx="914400" cy="914400"/>
            </a:xfrm>
            <a:prstGeom prst="rect">
              <a:avLst/>
            </a:prstGeom>
          </p:spPr>
        </p:pic>
        <p:pic>
          <p:nvPicPr>
            <p:cNvPr id="28" name="Graphic 27" descr="Germ outline">
              <a:extLst>
                <a:ext uri="{FF2B5EF4-FFF2-40B4-BE49-F238E27FC236}">
                  <a16:creationId xmlns:a16="http://schemas.microsoft.com/office/drawing/2014/main" id="{5C81353D-E379-0DE6-5452-210AE044692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745863" y="4282374"/>
              <a:ext cx="914400" cy="914400"/>
            </a:xfrm>
            <a:prstGeom prst="rect">
              <a:avLst/>
            </a:prstGeom>
          </p:spPr>
        </p:pic>
        <p:pic>
          <p:nvPicPr>
            <p:cNvPr id="30" name="Graphic 29" descr="Cherry Blossom outline">
              <a:extLst>
                <a:ext uri="{FF2B5EF4-FFF2-40B4-BE49-F238E27FC236}">
                  <a16:creationId xmlns:a16="http://schemas.microsoft.com/office/drawing/2014/main" id="{359A3D6A-6577-DA7A-8370-932FD5C1E21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119752" y="714683"/>
              <a:ext cx="1477146" cy="1477146"/>
            </a:xfrm>
            <a:prstGeom prst="rect">
              <a:avLst/>
            </a:prstGeom>
          </p:spPr>
        </p:pic>
        <p:pic>
          <p:nvPicPr>
            <p:cNvPr id="31" name="Graphic 30" descr="Leaf outline">
              <a:extLst>
                <a:ext uri="{FF2B5EF4-FFF2-40B4-BE49-F238E27FC236}">
                  <a16:creationId xmlns:a16="http://schemas.microsoft.com/office/drawing/2014/main" id="{97362167-3482-5B9C-EE91-C2544B4A38D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0060613">
              <a:off x="16513506" y="2029881"/>
              <a:ext cx="1708683" cy="1708683"/>
            </a:xfrm>
            <a:prstGeom prst="rect">
              <a:avLst/>
            </a:prstGeom>
          </p:spPr>
        </p:pic>
        <p:pic>
          <p:nvPicPr>
            <p:cNvPr id="32" name="Graphic 31" descr="Coffee beans outline">
              <a:extLst>
                <a:ext uri="{FF2B5EF4-FFF2-40B4-BE49-F238E27FC236}">
                  <a16:creationId xmlns:a16="http://schemas.microsoft.com/office/drawing/2014/main" id="{885A2810-F5B0-B97B-4FA0-00604CEC0F2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5368513" y="5052514"/>
              <a:ext cx="1598625" cy="1598625"/>
            </a:xfrm>
            <a:prstGeom prst="rect">
              <a:avLst/>
            </a:prstGeom>
          </p:spPr>
        </p:pic>
        <p:pic>
          <p:nvPicPr>
            <p:cNvPr id="33" name="Graphic 32" descr="Leaf outline">
              <a:extLst>
                <a:ext uri="{FF2B5EF4-FFF2-40B4-BE49-F238E27FC236}">
                  <a16:creationId xmlns:a16="http://schemas.microsoft.com/office/drawing/2014/main" id="{22C4A3F6-3456-2A62-AFD4-0BFBD7D213A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20666312">
              <a:off x="14341983" y="4510350"/>
              <a:ext cx="1476644" cy="1476644"/>
            </a:xfrm>
            <a:prstGeom prst="rect">
              <a:avLst/>
            </a:prstGeom>
          </p:spPr>
        </p:pic>
      </p:grpSp>
      <p:pic>
        <p:nvPicPr>
          <p:cNvPr id="37" name="Graphic 36" descr="Compost outline">
            <a:extLst>
              <a:ext uri="{FF2B5EF4-FFF2-40B4-BE49-F238E27FC236}">
                <a16:creationId xmlns:a16="http://schemas.microsoft.com/office/drawing/2014/main" id="{515D2E7D-86AC-F48C-E552-BFCF1390264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785404" y="111539"/>
            <a:ext cx="2062104" cy="2062104"/>
          </a:xfrm>
          <a:prstGeom prst="rect">
            <a:avLst/>
          </a:prstGeom>
        </p:spPr>
      </p:pic>
    </p:spTree>
    <p:extLst>
      <p:ext uri="{BB962C8B-B14F-4D97-AF65-F5344CB8AC3E}">
        <p14:creationId xmlns:p14="http://schemas.microsoft.com/office/powerpoint/2010/main" val="3762414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827033c-86e5-4c56-bdff-bc59aafa5246" xsi:nil="true"/>
    <_Flow_SignoffStatus xmlns="b391890f-1150-46d3-8227-7eba3ae6d7e3" xsi:nil="true"/>
    <WiseHeads xmlns="b391890f-1150-46d3-8227-7eba3ae6d7e3">
      <UserInfo>
        <DisplayName/>
        <AccountId xsi:nil="true"/>
        <AccountType/>
      </UserInfo>
    </WiseHeads>
    <DateTime xmlns="b391890f-1150-46d3-8227-7eba3ae6d7e3" xsi:nil="true"/>
    <lcf76f155ced4ddcb4097134ff3c332f xmlns="b391890f-1150-46d3-8227-7eba3ae6d7e3">
      <Terms xmlns="http://schemas.microsoft.com/office/infopath/2007/PartnerControls"/>
    </lcf76f155ced4ddcb4097134ff3c332f>
    <Done_x003f_ xmlns="b391890f-1150-46d3-8227-7eba3ae6d7e3" xsi:nil="true"/>
    <Date xmlns="b391890f-1150-46d3-8227-7eba3ae6d7e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03AF7F98AB8E4EB9C018D87C955F13" ma:contentTypeVersion="24" ma:contentTypeDescription="Create a new document." ma:contentTypeScope="" ma:versionID="75b40f2f8a8e6bbad317dfaa3e04da0f">
  <xsd:schema xmlns:xsd="http://www.w3.org/2001/XMLSchema" xmlns:xs="http://www.w3.org/2001/XMLSchema" xmlns:p="http://schemas.microsoft.com/office/2006/metadata/properties" xmlns:ns2="b391890f-1150-46d3-8227-7eba3ae6d7e3" xmlns:ns3="6827033c-86e5-4c56-bdff-bc59aafa5246" targetNamespace="http://schemas.microsoft.com/office/2006/metadata/properties" ma:root="true" ma:fieldsID="ebb473792d1e158ddb88cf59b769e88a" ns2:_="" ns3:_="">
    <xsd:import namespace="b391890f-1150-46d3-8227-7eba3ae6d7e3"/>
    <xsd:import namespace="6827033c-86e5-4c56-bdff-bc59aafa524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Done_x003f_" minOccurs="0"/>
                <xsd:element ref="ns2:MediaServiceAutoKeyPoints" minOccurs="0"/>
                <xsd:element ref="ns2:MediaServiceKeyPoints" minOccurs="0"/>
                <xsd:element ref="ns2:MediaLengthInSeconds" minOccurs="0"/>
                <xsd:element ref="ns2:_Flow_SignoffStatus" minOccurs="0"/>
                <xsd:element ref="ns2:WiseHeads" minOccurs="0"/>
                <xsd:element ref="ns2:DateTime"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91890f-1150-46d3-8227-7eba3ae6d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Done_x003f_" ma:index="18" nillable="true" ma:displayName="Done?" ma:format="Dropdown" ma:internalName="Done_x003f_">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Flow_SignoffStatus" ma:index="22" nillable="true" ma:displayName="Sign-off status" ma:internalName="Sign_x002d_off_x0020_status">
      <xsd:simpleType>
        <xsd:restriction base="dms:Text"/>
      </xsd:simpleType>
    </xsd:element>
    <xsd:element name="WiseHeads" ma:index="23" nillable="true" ma:displayName="Wise Heads" ma:description="Short list of more experienced candidates" ma:format="Dropdown" ma:list="UserInfo" ma:SharePointGroup="0" ma:internalName="WiseHead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eTime" ma:index="24" nillable="true" ma:displayName="Date &amp; Time" ma:format="DateOnly" ma:internalName="DateTime">
      <xsd:simpleType>
        <xsd:restriction base="dms:DateTime"/>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f82e1ef7-1635-446d-a187-412e7afec2c2"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27033c-86e5-4c56-bdff-bc59aafa52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661e2aef-17ca-4e7c-92d1-3ae4dc749036}" ma:internalName="TaxCatchAll" ma:showField="CatchAllData" ma:web="6827033c-86e5-4c56-bdff-bc59aafa52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AED115-F443-4EF3-8CA3-87AE45BF7AE7}">
  <ds:schemaRefs>
    <ds:schemaRef ds:uri="http://schemas.microsoft.com/office/2006/metadata/properties"/>
    <ds:schemaRef ds:uri="http://schemas.microsoft.com/office/infopath/2007/PartnerControls"/>
    <ds:schemaRef ds:uri="6827033c-86e5-4c56-bdff-bc59aafa5246"/>
    <ds:schemaRef ds:uri="b391890f-1150-46d3-8227-7eba3ae6d7e3"/>
  </ds:schemaRefs>
</ds:datastoreItem>
</file>

<file path=customXml/itemProps2.xml><?xml version="1.0" encoding="utf-8"?>
<ds:datastoreItem xmlns:ds="http://schemas.openxmlformats.org/officeDocument/2006/customXml" ds:itemID="{ACD3E4D8-C5C7-4D05-B645-47F5D6B78699}">
  <ds:schemaRefs>
    <ds:schemaRef ds:uri="http://schemas.microsoft.com/sharepoint/v3/contenttype/forms"/>
  </ds:schemaRefs>
</ds:datastoreItem>
</file>

<file path=customXml/itemProps3.xml><?xml version="1.0" encoding="utf-8"?>
<ds:datastoreItem xmlns:ds="http://schemas.openxmlformats.org/officeDocument/2006/customXml" ds:itemID="{A5AC2FFC-597A-4503-8D2D-799975A759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91890f-1150-46d3-8227-7eba3ae6d7e3"/>
    <ds:schemaRef ds:uri="6827033c-86e5-4c56-bdff-bc59aafa52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278</TotalTime>
  <Words>1502</Words>
  <Application>Microsoft Office PowerPoint</Application>
  <PresentationFormat>Custom</PresentationFormat>
  <Paragraphs>186</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NRW 2024</dc:title>
  <cp:lastModifiedBy>Hailey Durham</cp:lastModifiedBy>
  <cp:revision>244</cp:revision>
  <dcterms:created xsi:type="dcterms:W3CDTF">2006-08-16T00:00:00Z</dcterms:created>
  <dcterms:modified xsi:type="dcterms:W3CDTF">2024-09-10T23:38:09Z</dcterms:modified>
  <dc:identifier>DAGGp4X9KTE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0x0101009603AF7F98AB8E4EB9C018D87C955F13</vt:lpwstr>
  </property>
  <property fmtid="{D5CDD505-2E9C-101B-9397-08002B2CF9AE}" pid="3" name="MediaServiceImageTags">
    <vt:lpwstr/>
  </property>
</Properties>
</file>